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sldIdLst>
    <p:sldId id="260" r:id="rId2"/>
    <p:sldId id="267" r:id="rId3"/>
    <p:sldId id="259" r:id="rId4"/>
    <p:sldId id="261" r:id="rId5"/>
    <p:sldId id="262" r:id="rId6"/>
    <p:sldId id="264" r:id="rId7"/>
    <p:sldId id="263" r:id="rId8"/>
    <p:sldId id="265" r:id="rId9"/>
    <p:sldId id="268" r:id="rId10"/>
    <p:sldId id="266" r:id="rId11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FF2C55"/>
    <a:srgbClr val="04050A"/>
    <a:srgbClr val="262429"/>
    <a:srgbClr val="54AE60"/>
    <a:srgbClr val="EAD9BB"/>
    <a:srgbClr val="985914"/>
    <a:srgbClr val="362F28"/>
    <a:srgbClr val="E89F4F"/>
    <a:srgbClr val="5AC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8" autoAdjust="0"/>
    <p:restoredTop sz="94660"/>
  </p:normalViewPr>
  <p:slideViewPr>
    <p:cSldViewPr snapToGrid="0">
      <p:cViewPr varScale="1">
        <p:scale>
          <a:sx n="52" d="100"/>
          <a:sy n="52" d="100"/>
        </p:scale>
        <p:origin x="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1619E6-947D-5045-A9E1-455AECA71DCA}" type="doc">
      <dgm:prSet loTypeId="urn:microsoft.com/office/officeart/2005/8/layout/cycle2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D2E1AA25-1414-364B-AEAF-3D704C5C3187}">
      <dgm:prSet phldrT="[Texto]"/>
      <dgm:spPr>
        <a:solidFill>
          <a:srgbClr val="362F28"/>
        </a:solidFill>
      </dgm:spPr>
      <dgm:t>
        <a:bodyPr/>
        <a:lstStyle/>
        <a:p>
          <a:r>
            <a:rPr lang="es-ES" dirty="0"/>
            <a:t>Pollo</a:t>
          </a:r>
        </a:p>
      </dgm:t>
    </dgm:pt>
    <dgm:pt modelId="{D245ABCB-4157-4D4F-9E52-81EE32805133}" type="parTrans" cxnId="{7A54926B-6FC3-174D-A424-5952212CB449}">
      <dgm:prSet/>
      <dgm:spPr/>
      <dgm:t>
        <a:bodyPr/>
        <a:lstStyle/>
        <a:p>
          <a:endParaRPr lang="es-ES"/>
        </a:p>
      </dgm:t>
    </dgm:pt>
    <dgm:pt modelId="{991CF9D2-9FA9-6F4D-94FC-01ED4EF64228}" type="sibTrans" cxnId="{7A54926B-6FC3-174D-A424-5952212CB449}">
      <dgm:prSet/>
      <dgm:spPr/>
      <dgm:t>
        <a:bodyPr/>
        <a:lstStyle/>
        <a:p>
          <a:endParaRPr lang="es-ES"/>
        </a:p>
      </dgm:t>
    </dgm:pt>
    <dgm:pt modelId="{868DAB4D-A107-C44B-B307-157268A10501}">
      <dgm:prSet phldrT="[Texto]"/>
      <dgm:spPr>
        <a:solidFill>
          <a:srgbClr val="985914"/>
        </a:solidFill>
      </dgm:spPr>
      <dgm:t>
        <a:bodyPr/>
        <a:lstStyle/>
        <a:p>
          <a:r>
            <a:rPr lang="es-ES" dirty="0"/>
            <a:t>Comida</a:t>
          </a:r>
        </a:p>
        <a:p>
          <a:r>
            <a:rPr lang="es-ES" dirty="0"/>
            <a:t>Rápida</a:t>
          </a:r>
        </a:p>
      </dgm:t>
    </dgm:pt>
    <dgm:pt modelId="{0C04099C-601C-6147-82E4-16B74903D0B6}" type="parTrans" cxnId="{4A725D57-4F8D-EF4E-BE9C-C26359D4B6A5}">
      <dgm:prSet/>
      <dgm:spPr/>
      <dgm:t>
        <a:bodyPr/>
        <a:lstStyle/>
        <a:p>
          <a:endParaRPr lang="es-ES"/>
        </a:p>
      </dgm:t>
    </dgm:pt>
    <dgm:pt modelId="{B7401766-A77E-6D46-8B06-665626405422}" type="sibTrans" cxnId="{4A725D57-4F8D-EF4E-BE9C-C26359D4B6A5}">
      <dgm:prSet/>
      <dgm:spPr/>
      <dgm:t>
        <a:bodyPr/>
        <a:lstStyle/>
        <a:p>
          <a:endParaRPr lang="es-ES"/>
        </a:p>
      </dgm:t>
    </dgm:pt>
    <dgm:pt modelId="{1ADCC8E5-5AD8-A447-AF9C-38297B8A9F41}">
      <dgm:prSet phldrT="[Texto]"/>
      <dgm:spPr/>
      <dgm:t>
        <a:bodyPr/>
        <a:lstStyle/>
        <a:p>
          <a:r>
            <a:rPr lang="es-ES" dirty="0"/>
            <a:t>Tallarín</a:t>
          </a:r>
        </a:p>
      </dgm:t>
    </dgm:pt>
    <dgm:pt modelId="{01FABB6D-32C5-704C-B5F0-03B52478B182}" type="parTrans" cxnId="{5187F37C-84EF-C34A-AD72-89A967F65F6C}">
      <dgm:prSet/>
      <dgm:spPr/>
      <dgm:t>
        <a:bodyPr/>
        <a:lstStyle/>
        <a:p>
          <a:endParaRPr lang="es-ES"/>
        </a:p>
      </dgm:t>
    </dgm:pt>
    <dgm:pt modelId="{99A41000-6FE3-0440-A891-486AC384088C}" type="sibTrans" cxnId="{5187F37C-84EF-C34A-AD72-89A967F65F6C}">
      <dgm:prSet/>
      <dgm:spPr/>
      <dgm:t>
        <a:bodyPr/>
        <a:lstStyle/>
        <a:p>
          <a:endParaRPr lang="es-ES"/>
        </a:p>
      </dgm:t>
    </dgm:pt>
    <dgm:pt modelId="{0F7632CF-23C3-9B42-B3E1-6265BFBD41D1}">
      <dgm:prSet phldrT="[Texto]"/>
      <dgm:spPr>
        <a:solidFill>
          <a:srgbClr val="7030A0"/>
        </a:solidFill>
      </dgm:spPr>
      <dgm:t>
        <a:bodyPr/>
        <a:lstStyle/>
        <a:p>
          <a:r>
            <a:rPr lang="es-ES" dirty="0"/>
            <a:t>Lácteos</a:t>
          </a:r>
        </a:p>
      </dgm:t>
    </dgm:pt>
    <dgm:pt modelId="{6ED035C8-9875-3249-A3DA-EA6B7C0815CE}" type="parTrans" cxnId="{DB4F37A2-4A59-2B48-8182-CA1FC86CFDE2}">
      <dgm:prSet/>
      <dgm:spPr/>
      <dgm:t>
        <a:bodyPr/>
        <a:lstStyle/>
        <a:p>
          <a:endParaRPr lang="es-ES"/>
        </a:p>
      </dgm:t>
    </dgm:pt>
    <dgm:pt modelId="{88D38B6D-3885-9448-BFCC-519AD24AC3B1}" type="sibTrans" cxnId="{DB4F37A2-4A59-2B48-8182-CA1FC86CFDE2}">
      <dgm:prSet/>
      <dgm:spPr/>
      <dgm:t>
        <a:bodyPr/>
        <a:lstStyle/>
        <a:p>
          <a:endParaRPr lang="es-ES"/>
        </a:p>
      </dgm:t>
    </dgm:pt>
    <dgm:pt modelId="{5E04E5EF-A891-5E4E-BB7F-9B0ABBE7F879}">
      <dgm:prSet phldrT="[Texto]"/>
      <dgm:spPr>
        <a:solidFill>
          <a:srgbClr val="FF2C55"/>
        </a:solidFill>
      </dgm:spPr>
      <dgm:t>
        <a:bodyPr/>
        <a:lstStyle/>
        <a:p>
          <a:r>
            <a:rPr lang="es-ES" dirty="0"/>
            <a:t>Carne</a:t>
          </a:r>
        </a:p>
      </dgm:t>
    </dgm:pt>
    <dgm:pt modelId="{DD029731-FF06-CD45-816B-93C5F75D1E03}" type="parTrans" cxnId="{ED7A98C8-F405-E54A-A24A-EADD7C194318}">
      <dgm:prSet/>
      <dgm:spPr/>
      <dgm:t>
        <a:bodyPr/>
        <a:lstStyle/>
        <a:p>
          <a:endParaRPr lang="es-ES"/>
        </a:p>
      </dgm:t>
    </dgm:pt>
    <dgm:pt modelId="{02940971-F43E-5A41-B0DA-327EEFCE1735}" type="sibTrans" cxnId="{ED7A98C8-F405-E54A-A24A-EADD7C194318}">
      <dgm:prSet/>
      <dgm:spPr/>
      <dgm:t>
        <a:bodyPr/>
        <a:lstStyle/>
        <a:p>
          <a:endParaRPr lang="es-ES"/>
        </a:p>
      </dgm:t>
    </dgm:pt>
    <dgm:pt modelId="{8D8D1003-6037-654B-AAA8-5054282FDC16}" type="pres">
      <dgm:prSet presAssocID="{411619E6-947D-5045-A9E1-455AECA71DCA}" presName="cycle" presStyleCnt="0">
        <dgm:presLayoutVars>
          <dgm:dir/>
          <dgm:resizeHandles val="exact"/>
        </dgm:presLayoutVars>
      </dgm:prSet>
      <dgm:spPr/>
    </dgm:pt>
    <dgm:pt modelId="{AB5D05FC-9897-6349-886F-DCDBF0E6C618}" type="pres">
      <dgm:prSet presAssocID="{D2E1AA25-1414-364B-AEAF-3D704C5C3187}" presName="node" presStyleLbl="node1" presStyleIdx="0" presStyleCnt="5">
        <dgm:presLayoutVars>
          <dgm:bulletEnabled val="1"/>
        </dgm:presLayoutVars>
      </dgm:prSet>
      <dgm:spPr/>
    </dgm:pt>
    <dgm:pt modelId="{3D30FC4E-B3EE-5E4F-B8B2-268D8DC1DDF2}" type="pres">
      <dgm:prSet presAssocID="{991CF9D2-9FA9-6F4D-94FC-01ED4EF64228}" presName="sibTrans" presStyleLbl="sibTrans2D1" presStyleIdx="0" presStyleCnt="5"/>
      <dgm:spPr/>
    </dgm:pt>
    <dgm:pt modelId="{26694976-FDF0-8B4B-9402-9FE3EF7A1AEB}" type="pres">
      <dgm:prSet presAssocID="{991CF9D2-9FA9-6F4D-94FC-01ED4EF64228}" presName="connectorText" presStyleLbl="sibTrans2D1" presStyleIdx="0" presStyleCnt="5"/>
      <dgm:spPr/>
    </dgm:pt>
    <dgm:pt modelId="{7757AAAD-2703-2740-8EFB-DA18088CDB01}" type="pres">
      <dgm:prSet presAssocID="{868DAB4D-A107-C44B-B307-157268A10501}" presName="node" presStyleLbl="node1" presStyleIdx="1" presStyleCnt="5">
        <dgm:presLayoutVars>
          <dgm:bulletEnabled val="1"/>
        </dgm:presLayoutVars>
      </dgm:prSet>
      <dgm:spPr/>
    </dgm:pt>
    <dgm:pt modelId="{211E8612-BDEA-DF45-96F8-E4D68D9F38B3}" type="pres">
      <dgm:prSet presAssocID="{B7401766-A77E-6D46-8B06-665626405422}" presName="sibTrans" presStyleLbl="sibTrans2D1" presStyleIdx="1" presStyleCnt="5"/>
      <dgm:spPr/>
    </dgm:pt>
    <dgm:pt modelId="{C1421137-5C42-8846-8E3C-333EAB28BD23}" type="pres">
      <dgm:prSet presAssocID="{B7401766-A77E-6D46-8B06-665626405422}" presName="connectorText" presStyleLbl="sibTrans2D1" presStyleIdx="1" presStyleCnt="5"/>
      <dgm:spPr/>
    </dgm:pt>
    <dgm:pt modelId="{4FD6C0B3-ED64-D543-955E-9D743ADDD986}" type="pres">
      <dgm:prSet presAssocID="{1ADCC8E5-5AD8-A447-AF9C-38297B8A9F41}" presName="node" presStyleLbl="node1" presStyleIdx="2" presStyleCnt="5">
        <dgm:presLayoutVars>
          <dgm:bulletEnabled val="1"/>
        </dgm:presLayoutVars>
      </dgm:prSet>
      <dgm:spPr/>
    </dgm:pt>
    <dgm:pt modelId="{3C607093-AD22-D245-8F5E-B4ACDEB57A06}" type="pres">
      <dgm:prSet presAssocID="{99A41000-6FE3-0440-A891-486AC384088C}" presName="sibTrans" presStyleLbl="sibTrans2D1" presStyleIdx="2" presStyleCnt="5"/>
      <dgm:spPr/>
    </dgm:pt>
    <dgm:pt modelId="{003E5714-C548-BD41-8C2C-9539CF041876}" type="pres">
      <dgm:prSet presAssocID="{99A41000-6FE3-0440-A891-486AC384088C}" presName="connectorText" presStyleLbl="sibTrans2D1" presStyleIdx="2" presStyleCnt="5"/>
      <dgm:spPr/>
    </dgm:pt>
    <dgm:pt modelId="{CDFB95BC-D95B-1943-B64E-6CD2D3D8BF47}" type="pres">
      <dgm:prSet presAssocID="{0F7632CF-23C3-9B42-B3E1-6265BFBD41D1}" presName="node" presStyleLbl="node1" presStyleIdx="3" presStyleCnt="5">
        <dgm:presLayoutVars>
          <dgm:bulletEnabled val="1"/>
        </dgm:presLayoutVars>
      </dgm:prSet>
      <dgm:spPr/>
    </dgm:pt>
    <dgm:pt modelId="{8F586816-FA37-C24D-9075-4349AD6D1A06}" type="pres">
      <dgm:prSet presAssocID="{88D38B6D-3885-9448-BFCC-519AD24AC3B1}" presName="sibTrans" presStyleLbl="sibTrans2D1" presStyleIdx="3" presStyleCnt="5"/>
      <dgm:spPr/>
    </dgm:pt>
    <dgm:pt modelId="{10AD60A1-BCB7-AE4F-B3D7-5777777D3B86}" type="pres">
      <dgm:prSet presAssocID="{88D38B6D-3885-9448-BFCC-519AD24AC3B1}" presName="connectorText" presStyleLbl="sibTrans2D1" presStyleIdx="3" presStyleCnt="5"/>
      <dgm:spPr/>
    </dgm:pt>
    <dgm:pt modelId="{685C52EC-A0D4-D541-AABF-1F213DAFF464}" type="pres">
      <dgm:prSet presAssocID="{5E04E5EF-A891-5E4E-BB7F-9B0ABBE7F879}" presName="node" presStyleLbl="node1" presStyleIdx="4" presStyleCnt="5">
        <dgm:presLayoutVars>
          <dgm:bulletEnabled val="1"/>
        </dgm:presLayoutVars>
      </dgm:prSet>
      <dgm:spPr/>
    </dgm:pt>
    <dgm:pt modelId="{95C16C53-69E4-334A-8793-13C127AB32B9}" type="pres">
      <dgm:prSet presAssocID="{02940971-F43E-5A41-B0DA-327EEFCE1735}" presName="sibTrans" presStyleLbl="sibTrans2D1" presStyleIdx="4" presStyleCnt="5"/>
      <dgm:spPr/>
    </dgm:pt>
    <dgm:pt modelId="{FDB49929-E5F3-D746-87DE-CA785CCBF680}" type="pres">
      <dgm:prSet presAssocID="{02940971-F43E-5A41-B0DA-327EEFCE1735}" presName="connectorText" presStyleLbl="sibTrans2D1" presStyleIdx="4" presStyleCnt="5"/>
      <dgm:spPr/>
    </dgm:pt>
  </dgm:ptLst>
  <dgm:cxnLst>
    <dgm:cxn modelId="{62552319-04ED-B74C-BAF9-924DF0693EB7}" type="presOf" srcId="{D2E1AA25-1414-364B-AEAF-3D704C5C3187}" destId="{AB5D05FC-9897-6349-886F-DCDBF0E6C618}" srcOrd="0" destOrd="0" presId="urn:microsoft.com/office/officeart/2005/8/layout/cycle2"/>
    <dgm:cxn modelId="{3294AF23-21B3-884B-9C57-78501F0D1F71}" type="presOf" srcId="{99A41000-6FE3-0440-A891-486AC384088C}" destId="{3C607093-AD22-D245-8F5E-B4ACDEB57A06}" srcOrd="0" destOrd="0" presId="urn:microsoft.com/office/officeart/2005/8/layout/cycle2"/>
    <dgm:cxn modelId="{719D5C34-0675-9741-849F-A714952951C6}" type="presOf" srcId="{411619E6-947D-5045-A9E1-455AECA71DCA}" destId="{8D8D1003-6037-654B-AAA8-5054282FDC16}" srcOrd="0" destOrd="0" presId="urn:microsoft.com/office/officeart/2005/8/layout/cycle2"/>
    <dgm:cxn modelId="{2893303C-600C-B341-90C0-31E6E6F5DB28}" type="presOf" srcId="{88D38B6D-3885-9448-BFCC-519AD24AC3B1}" destId="{10AD60A1-BCB7-AE4F-B3D7-5777777D3B86}" srcOrd="1" destOrd="0" presId="urn:microsoft.com/office/officeart/2005/8/layout/cycle2"/>
    <dgm:cxn modelId="{1809A05E-C49F-5C4C-B7A0-EE0C3E63DC8C}" type="presOf" srcId="{1ADCC8E5-5AD8-A447-AF9C-38297B8A9F41}" destId="{4FD6C0B3-ED64-D543-955E-9D743ADDD986}" srcOrd="0" destOrd="0" presId="urn:microsoft.com/office/officeart/2005/8/layout/cycle2"/>
    <dgm:cxn modelId="{3E0BBD45-974D-BE48-9648-194A6931D6AA}" type="presOf" srcId="{02940971-F43E-5A41-B0DA-327EEFCE1735}" destId="{FDB49929-E5F3-D746-87DE-CA785CCBF680}" srcOrd="1" destOrd="0" presId="urn:microsoft.com/office/officeart/2005/8/layout/cycle2"/>
    <dgm:cxn modelId="{7A54926B-6FC3-174D-A424-5952212CB449}" srcId="{411619E6-947D-5045-A9E1-455AECA71DCA}" destId="{D2E1AA25-1414-364B-AEAF-3D704C5C3187}" srcOrd="0" destOrd="0" parTransId="{D245ABCB-4157-4D4F-9E52-81EE32805133}" sibTransId="{991CF9D2-9FA9-6F4D-94FC-01ED4EF64228}"/>
    <dgm:cxn modelId="{AB79ED73-E369-E849-A7D2-6C086BE70F25}" type="presOf" srcId="{991CF9D2-9FA9-6F4D-94FC-01ED4EF64228}" destId="{26694976-FDF0-8B4B-9402-9FE3EF7A1AEB}" srcOrd="1" destOrd="0" presId="urn:microsoft.com/office/officeart/2005/8/layout/cycle2"/>
    <dgm:cxn modelId="{4A725D57-4F8D-EF4E-BE9C-C26359D4B6A5}" srcId="{411619E6-947D-5045-A9E1-455AECA71DCA}" destId="{868DAB4D-A107-C44B-B307-157268A10501}" srcOrd="1" destOrd="0" parTransId="{0C04099C-601C-6147-82E4-16B74903D0B6}" sibTransId="{B7401766-A77E-6D46-8B06-665626405422}"/>
    <dgm:cxn modelId="{79823578-85B4-7F4E-95DD-711320A47D72}" type="presOf" srcId="{0F7632CF-23C3-9B42-B3E1-6265BFBD41D1}" destId="{CDFB95BC-D95B-1943-B64E-6CD2D3D8BF47}" srcOrd="0" destOrd="0" presId="urn:microsoft.com/office/officeart/2005/8/layout/cycle2"/>
    <dgm:cxn modelId="{5187F37C-84EF-C34A-AD72-89A967F65F6C}" srcId="{411619E6-947D-5045-A9E1-455AECA71DCA}" destId="{1ADCC8E5-5AD8-A447-AF9C-38297B8A9F41}" srcOrd="2" destOrd="0" parTransId="{01FABB6D-32C5-704C-B5F0-03B52478B182}" sibTransId="{99A41000-6FE3-0440-A891-486AC384088C}"/>
    <dgm:cxn modelId="{DB4F37A2-4A59-2B48-8182-CA1FC86CFDE2}" srcId="{411619E6-947D-5045-A9E1-455AECA71DCA}" destId="{0F7632CF-23C3-9B42-B3E1-6265BFBD41D1}" srcOrd="3" destOrd="0" parTransId="{6ED035C8-9875-3249-A3DA-EA6B7C0815CE}" sibTransId="{88D38B6D-3885-9448-BFCC-519AD24AC3B1}"/>
    <dgm:cxn modelId="{F844FCAA-0670-F24B-959A-649CB57539C8}" type="presOf" srcId="{5E04E5EF-A891-5E4E-BB7F-9B0ABBE7F879}" destId="{685C52EC-A0D4-D541-AABF-1F213DAFF464}" srcOrd="0" destOrd="0" presId="urn:microsoft.com/office/officeart/2005/8/layout/cycle2"/>
    <dgm:cxn modelId="{51822BAC-E64D-3347-95C1-5CF16F6392C8}" type="presOf" srcId="{991CF9D2-9FA9-6F4D-94FC-01ED4EF64228}" destId="{3D30FC4E-B3EE-5E4F-B8B2-268D8DC1DDF2}" srcOrd="0" destOrd="0" presId="urn:microsoft.com/office/officeart/2005/8/layout/cycle2"/>
    <dgm:cxn modelId="{EC5693B9-90D7-B041-9866-2F184C8C7A73}" type="presOf" srcId="{B7401766-A77E-6D46-8B06-665626405422}" destId="{211E8612-BDEA-DF45-96F8-E4D68D9F38B3}" srcOrd="0" destOrd="0" presId="urn:microsoft.com/office/officeart/2005/8/layout/cycle2"/>
    <dgm:cxn modelId="{76928BC3-CBBA-8944-A2DB-E7DE58FA7AFB}" type="presOf" srcId="{B7401766-A77E-6D46-8B06-665626405422}" destId="{C1421137-5C42-8846-8E3C-333EAB28BD23}" srcOrd="1" destOrd="0" presId="urn:microsoft.com/office/officeart/2005/8/layout/cycle2"/>
    <dgm:cxn modelId="{ED7A98C8-F405-E54A-A24A-EADD7C194318}" srcId="{411619E6-947D-5045-A9E1-455AECA71DCA}" destId="{5E04E5EF-A891-5E4E-BB7F-9B0ABBE7F879}" srcOrd="4" destOrd="0" parTransId="{DD029731-FF06-CD45-816B-93C5F75D1E03}" sibTransId="{02940971-F43E-5A41-B0DA-327EEFCE1735}"/>
    <dgm:cxn modelId="{34AC75D2-B8FF-8F4F-8806-EA70C92F1071}" type="presOf" srcId="{868DAB4D-A107-C44B-B307-157268A10501}" destId="{7757AAAD-2703-2740-8EFB-DA18088CDB01}" srcOrd="0" destOrd="0" presId="urn:microsoft.com/office/officeart/2005/8/layout/cycle2"/>
    <dgm:cxn modelId="{7C0CAAD3-D3C1-5740-BE43-1A4E87B672EA}" type="presOf" srcId="{88D38B6D-3885-9448-BFCC-519AD24AC3B1}" destId="{8F586816-FA37-C24D-9075-4349AD6D1A06}" srcOrd="0" destOrd="0" presId="urn:microsoft.com/office/officeart/2005/8/layout/cycle2"/>
    <dgm:cxn modelId="{5E254FE5-1A7D-B64F-B5E3-A77EA750BF3A}" type="presOf" srcId="{02940971-F43E-5A41-B0DA-327EEFCE1735}" destId="{95C16C53-69E4-334A-8793-13C127AB32B9}" srcOrd="0" destOrd="0" presId="urn:microsoft.com/office/officeart/2005/8/layout/cycle2"/>
    <dgm:cxn modelId="{E80007F7-FEBD-D841-9A57-6311885A2693}" type="presOf" srcId="{99A41000-6FE3-0440-A891-486AC384088C}" destId="{003E5714-C548-BD41-8C2C-9539CF041876}" srcOrd="1" destOrd="0" presId="urn:microsoft.com/office/officeart/2005/8/layout/cycle2"/>
    <dgm:cxn modelId="{8689D6C7-EBCC-7141-84C9-99E80B833741}" type="presParOf" srcId="{8D8D1003-6037-654B-AAA8-5054282FDC16}" destId="{AB5D05FC-9897-6349-886F-DCDBF0E6C618}" srcOrd="0" destOrd="0" presId="urn:microsoft.com/office/officeart/2005/8/layout/cycle2"/>
    <dgm:cxn modelId="{5A203071-BF65-E141-A38B-8B314495E25E}" type="presParOf" srcId="{8D8D1003-6037-654B-AAA8-5054282FDC16}" destId="{3D30FC4E-B3EE-5E4F-B8B2-268D8DC1DDF2}" srcOrd="1" destOrd="0" presId="urn:microsoft.com/office/officeart/2005/8/layout/cycle2"/>
    <dgm:cxn modelId="{786F0F5B-8D74-8F42-8915-D4A9E55770C2}" type="presParOf" srcId="{3D30FC4E-B3EE-5E4F-B8B2-268D8DC1DDF2}" destId="{26694976-FDF0-8B4B-9402-9FE3EF7A1AEB}" srcOrd="0" destOrd="0" presId="urn:microsoft.com/office/officeart/2005/8/layout/cycle2"/>
    <dgm:cxn modelId="{2C9C5D46-896D-0F43-9C2E-3D7AD43CE0CB}" type="presParOf" srcId="{8D8D1003-6037-654B-AAA8-5054282FDC16}" destId="{7757AAAD-2703-2740-8EFB-DA18088CDB01}" srcOrd="2" destOrd="0" presId="urn:microsoft.com/office/officeart/2005/8/layout/cycle2"/>
    <dgm:cxn modelId="{85DA46AD-E749-0944-AD81-99930DFACABD}" type="presParOf" srcId="{8D8D1003-6037-654B-AAA8-5054282FDC16}" destId="{211E8612-BDEA-DF45-96F8-E4D68D9F38B3}" srcOrd="3" destOrd="0" presId="urn:microsoft.com/office/officeart/2005/8/layout/cycle2"/>
    <dgm:cxn modelId="{8671C692-5837-A540-8CDC-46665789E539}" type="presParOf" srcId="{211E8612-BDEA-DF45-96F8-E4D68D9F38B3}" destId="{C1421137-5C42-8846-8E3C-333EAB28BD23}" srcOrd="0" destOrd="0" presId="urn:microsoft.com/office/officeart/2005/8/layout/cycle2"/>
    <dgm:cxn modelId="{03070D7E-F34D-FD49-B9BC-A73D3BD01516}" type="presParOf" srcId="{8D8D1003-6037-654B-AAA8-5054282FDC16}" destId="{4FD6C0B3-ED64-D543-955E-9D743ADDD986}" srcOrd="4" destOrd="0" presId="urn:microsoft.com/office/officeart/2005/8/layout/cycle2"/>
    <dgm:cxn modelId="{B65D0D6A-B347-5046-9551-8BBCAD867941}" type="presParOf" srcId="{8D8D1003-6037-654B-AAA8-5054282FDC16}" destId="{3C607093-AD22-D245-8F5E-B4ACDEB57A06}" srcOrd="5" destOrd="0" presId="urn:microsoft.com/office/officeart/2005/8/layout/cycle2"/>
    <dgm:cxn modelId="{07AC955F-83A3-7440-9FFA-31A5425DFBC8}" type="presParOf" srcId="{3C607093-AD22-D245-8F5E-B4ACDEB57A06}" destId="{003E5714-C548-BD41-8C2C-9539CF041876}" srcOrd="0" destOrd="0" presId="urn:microsoft.com/office/officeart/2005/8/layout/cycle2"/>
    <dgm:cxn modelId="{4AB4E2EB-FB8F-FE43-99D3-87770F04E82C}" type="presParOf" srcId="{8D8D1003-6037-654B-AAA8-5054282FDC16}" destId="{CDFB95BC-D95B-1943-B64E-6CD2D3D8BF47}" srcOrd="6" destOrd="0" presId="urn:microsoft.com/office/officeart/2005/8/layout/cycle2"/>
    <dgm:cxn modelId="{E2A76313-B823-BE4F-AE0E-97579C296A09}" type="presParOf" srcId="{8D8D1003-6037-654B-AAA8-5054282FDC16}" destId="{8F586816-FA37-C24D-9075-4349AD6D1A06}" srcOrd="7" destOrd="0" presId="urn:microsoft.com/office/officeart/2005/8/layout/cycle2"/>
    <dgm:cxn modelId="{0C3886E0-CEE8-9243-ADA0-DD97AA9A0F8B}" type="presParOf" srcId="{8F586816-FA37-C24D-9075-4349AD6D1A06}" destId="{10AD60A1-BCB7-AE4F-B3D7-5777777D3B86}" srcOrd="0" destOrd="0" presId="urn:microsoft.com/office/officeart/2005/8/layout/cycle2"/>
    <dgm:cxn modelId="{E9CAED7F-0A4F-7B48-A7ED-197FAB505210}" type="presParOf" srcId="{8D8D1003-6037-654B-AAA8-5054282FDC16}" destId="{685C52EC-A0D4-D541-AABF-1F213DAFF464}" srcOrd="8" destOrd="0" presId="urn:microsoft.com/office/officeart/2005/8/layout/cycle2"/>
    <dgm:cxn modelId="{B5BBD292-310E-BB44-B4A3-44679A85FD3C}" type="presParOf" srcId="{8D8D1003-6037-654B-AAA8-5054282FDC16}" destId="{95C16C53-69E4-334A-8793-13C127AB32B9}" srcOrd="9" destOrd="0" presId="urn:microsoft.com/office/officeart/2005/8/layout/cycle2"/>
    <dgm:cxn modelId="{C5783CA8-2DBE-FE4F-8448-B6A6F4337227}" type="presParOf" srcId="{95C16C53-69E4-334A-8793-13C127AB32B9}" destId="{FDB49929-E5F3-D746-87DE-CA785CCBF68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5ECCE5-D69B-F24B-9A4E-5D2B53F2E453}" type="doc">
      <dgm:prSet loTypeId="urn:microsoft.com/office/officeart/2008/layout/HexagonCluster" loCatId="" qsTypeId="urn:microsoft.com/office/officeart/2005/8/quickstyle/simple4" qsCatId="simple" csTypeId="urn:microsoft.com/office/officeart/2005/8/colors/accent3_3" csCatId="accent3" phldr="1"/>
      <dgm:spPr/>
      <dgm:t>
        <a:bodyPr/>
        <a:lstStyle/>
        <a:p>
          <a:endParaRPr lang="es-ES"/>
        </a:p>
      </dgm:t>
    </dgm:pt>
    <dgm:pt modelId="{A91E9A77-0BC0-E34B-9950-6EDCA1147ED0}">
      <dgm:prSet phldrT="[Texto]"/>
      <dgm:spPr>
        <a:solidFill>
          <a:srgbClr val="242424"/>
        </a:solidFill>
      </dgm:spPr>
      <dgm:t>
        <a:bodyPr/>
        <a:lstStyle/>
        <a:p>
          <a:r>
            <a:rPr lang="es-ES" dirty="0"/>
            <a:t>Cristian Yunga</a:t>
          </a:r>
        </a:p>
      </dgm:t>
    </dgm:pt>
    <dgm:pt modelId="{2B06862F-740F-C84D-94A6-EC072FF6E2A0}" type="parTrans" cxnId="{B9E03CF4-BA45-A24B-9D4D-631EC6A82F9D}">
      <dgm:prSet/>
      <dgm:spPr/>
      <dgm:t>
        <a:bodyPr/>
        <a:lstStyle/>
        <a:p>
          <a:endParaRPr lang="es-ES"/>
        </a:p>
      </dgm:t>
    </dgm:pt>
    <dgm:pt modelId="{68BE87BC-9E8D-ED4C-BFD5-AA5BF33E43A3}" type="sibTrans" cxnId="{B9E03CF4-BA45-A24B-9D4D-631EC6A82F9D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s-ES"/>
        </a:p>
      </dgm:t>
    </dgm:pt>
    <dgm:pt modelId="{332BB8A7-099B-9241-8127-7BE013FF673B}">
      <dgm:prSet phldrT="[Texto]"/>
      <dgm:spPr>
        <a:solidFill>
          <a:srgbClr val="242424"/>
        </a:solidFill>
      </dgm:spPr>
      <dgm:t>
        <a:bodyPr/>
        <a:lstStyle/>
        <a:p>
          <a:r>
            <a:rPr lang="es-ES" dirty="0"/>
            <a:t>Danny </a:t>
          </a:r>
          <a:r>
            <a:rPr lang="es-ES" dirty="0" err="1"/>
            <a:t>Cuichán</a:t>
          </a:r>
          <a:endParaRPr lang="es-ES" dirty="0"/>
        </a:p>
      </dgm:t>
    </dgm:pt>
    <dgm:pt modelId="{B8A7F4B3-C5A8-264C-82A7-1624C595F0C4}" type="parTrans" cxnId="{228179FA-A035-2344-BD0B-B6FE9AFF1944}">
      <dgm:prSet/>
      <dgm:spPr/>
      <dgm:t>
        <a:bodyPr/>
        <a:lstStyle/>
        <a:p>
          <a:endParaRPr lang="es-ES"/>
        </a:p>
      </dgm:t>
    </dgm:pt>
    <dgm:pt modelId="{BFFFDA08-3CB6-9645-99CF-A3A48AC8D22D}" type="sibTrans" cxnId="{228179FA-A035-2344-BD0B-B6FE9AFF1944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s-ES"/>
        </a:p>
      </dgm:t>
    </dgm:pt>
    <dgm:pt modelId="{AB97CB00-8F49-3A4D-9773-A7FEAB5DE787}">
      <dgm:prSet phldrT="[Texto]"/>
      <dgm:spPr>
        <a:solidFill>
          <a:srgbClr val="242424"/>
        </a:solidFill>
      </dgm:spPr>
      <dgm:t>
        <a:bodyPr/>
        <a:lstStyle/>
        <a:p>
          <a:r>
            <a:rPr lang="es-ES" dirty="0"/>
            <a:t>Alex </a:t>
          </a:r>
          <a:r>
            <a:rPr lang="es-ES" dirty="0" err="1"/>
            <a:t>Chicaiza</a:t>
          </a:r>
          <a:endParaRPr lang="es-ES" dirty="0"/>
        </a:p>
      </dgm:t>
    </dgm:pt>
    <dgm:pt modelId="{6233912B-3C80-9E4E-9603-D3E49FE4B316}" type="parTrans" cxnId="{10E9F6FA-073F-4B46-B1D4-5F4ECE224A05}">
      <dgm:prSet/>
      <dgm:spPr/>
      <dgm:t>
        <a:bodyPr/>
        <a:lstStyle/>
        <a:p>
          <a:endParaRPr lang="es-ES"/>
        </a:p>
      </dgm:t>
    </dgm:pt>
    <dgm:pt modelId="{1DF70234-541C-8E48-B99C-6AB31B979485}" type="sibTrans" cxnId="{10E9F6FA-073F-4B46-B1D4-5F4ECE224A05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s-ES"/>
        </a:p>
      </dgm:t>
    </dgm:pt>
    <dgm:pt modelId="{E78C9936-EDFE-0049-B6A7-C5E3113D3D38}">
      <dgm:prSet/>
      <dgm:spPr>
        <a:solidFill>
          <a:srgbClr val="242424"/>
        </a:solidFill>
      </dgm:spPr>
      <dgm:t>
        <a:bodyPr/>
        <a:lstStyle/>
        <a:p>
          <a:r>
            <a:rPr lang="es-ES" dirty="0"/>
            <a:t>David Sagñay</a:t>
          </a:r>
        </a:p>
      </dgm:t>
    </dgm:pt>
    <dgm:pt modelId="{0D610055-EA4A-8749-855C-2F153BB44C01}" type="parTrans" cxnId="{C8D324FF-BE1B-DB46-A480-0E5052ADF4C6}">
      <dgm:prSet/>
      <dgm:spPr/>
      <dgm:t>
        <a:bodyPr/>
        <a:lstStyle/>
        <a:p>
          <a:endParaRPr lang="es-ES"/>
        </a:p>
      </dgm:t>
    </dgm:pt>
    <dgm:pt modelId="{B41F5537-51F6-5E46-94AB-8C4C0E77BC0A}" type="sibTrans" cxnId="{C8D324FF-BE1B-DB46-A480-0E5052ADF4C6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s-ES"/>
        </a:p>
      </dgm:t>
    </dgm:pt>
    <dgm:pt modelId="{9254D907-714E-4B46-99FF-876A13436205}">
      <dgm:prSet/>
      <dgm:spPr>
        <a:solidFill>
          <a:srgbClr val="242424"/>
        </a:solidFill>
      </dgm:spPr>
      <dgm:t>
        <a:bodyPr/>
        <a:lstStyle/>
        <a:p>
          <a:r>
            <a:rPr lang="es-ES" dirty="0"/>
            <a:t>Fabio Burbano</a:t>
          </a:r>
        </a:p>
      </dgm:t>
    </dgm:pt>
    <dgm:pt modelId="{79031E9E-E21D-9B43-91B1-3FCBB62176DF}" type="parTrans" cxnId="{BA6F66E7-C6E9-D342-8DFF-ABD0FF5F9F65}">
      <dgm:prSet/>
      <dgm:spPr/>
      <dgm:t>
        <a:bodyPr/>
        <a:lstStyle/>
        <a:p>
          <a:endParaRPr lang="es-ES"/>
        </a:p>
      </dgm:t>
    </dgm:pt>
    <dgm:pt modelId="{DBB8D332-88F1-EB41-92AB-2F53E2F46349}" type="sibTrans" cxnId="{BA6F66E7-C6E9-D342-8DFF-ABD0FF5F9F65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ES"/>
        </a:p>
      </dgm:t>
    </dgm:pt>
    <dgm:pt modelId="{0D8BDA46-1295-4A40-BD7F-7CB254B0FEF7}">
      <dgm:prSet/>
      <dgm:spPr>
        <a:solidFill>
          <a:srgbClr val="242424"/>
        </a:solidFill>
      </dgm:spPr>
      <dgm:t>
        <a:bodyPr/>
        <a:lstStyle/>
        <a:p>
          <a:r>
            <a:rPr lang="es-ES" dirty="0"/>
            <a:t>Paúl </a:t>
          </a:r>
          <a:r>
            <a:rPr lang="es-ES" dirty="0" err="1"/>
            <a:t>Cuichán</a:t>
          </a:r>
          <a:endParaRPr lang="es-ES" dirty="0"/>
        </a:p>
      </dgm:t>
    </dgm:pt>
    <dgm:pt modelId="{7D52A47A-7F57-AF41-BA19-6E983D1DD56B}" type="parTrans" cxnId="{34C86763-F0D0-6B46-874A-FFD185158BEE}">
      <dgm:prSet/>
      <dgm:spPr/>
      <dgm:t>
        <a:bodyPr/>
        <a:lstStyle/>
        <a:p>
          <a:endParaRPr lang="es-ES"/>
        </a:p>
      </dgm:t>
    </dgm:pt>
    <dgm:pt modelId="{2F4A8E21-DDAB-3141-B473-7837E9DE94E7}" type="sibTrans" cxnId="{34C86763-F0D0-6B46-874A-FFD185158BEE}">
      <dgm:prSet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  <dgm:t>
        <a:bodyPr/>
        <a:lstStyle/>
        <a:p>
          <a:endParaRPr lang="es-ES"/>
        </a:p>
      </dgm:t>
    </dgm:pt>
    <dgm:pt modelId="{2E076941-5B1E-5D4F-BF37-905042D749C2}" type="pres">
      <dgm:prSet presAssocID="{805ECCE5-D69B-F24B-9A4E-5D2B53F2E453}" presName="Name0" presStyleCnt="0">
        <dgm:presLayoutVars>
          <dgm:chMax val="21"/>
          <dgm:chPref val="21"/>
        </dgm:presLayoutVars>
      </dgm:prSet>
      <dgm:spPr/>
    </dgm:pt>
    <dgm:pt modelId="{DE07955F-BF90-8948-85F7-4C9E38220549}" type="pres">
      <dgm:prSet presAssocID="{A91E9A77-0BC0-E34B-9950-6EDCA1147ED0}" presName="text1" presStyleCnt="0"/>
      <dgm:spPr/>
    </dgm:pt>
    <dgm:pt modelId="{A1D8A617-7300-1F4E-99A5-70AC074C9F72}" type="pres">
      <dgm:prSet presAssocID="{A91E9A77-0BC0-E34B-9950-6EDCA1147ED0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9479921E-F0C2-D841-A9A5-FA4B7377B631}" type="pres">
      <dgm:prSet presAssocID="{A91E9A77-0BC0-E34B-9950-6EDCA1147ED0}" presName="textaccent1" presStyleCnt="0"/>
      <dgm:spPr/>
    </dgm:pt>
    <dgm:pt modelId="{5C5D16ED-18E5-A04C-BE99-88478F0B77D7}" type="pres">
      <dgm:prSet presAssocID="{A91E9A77-0BC0-E34B-9950-6EDCA1147ED0}" presName="accentRepeatNode" presStyleLbl="solidAlignAcc1" presStyleIdx="0" presStyleCnt="12"/>
      <dgm:spPr/>
    </dgm:pt>
    <dgm:pt modelId="{28BEBE6A-0E81-744E-BA16-7591766925F5}" type="pres">
      <dgm:prSet presAssocID="{68BE87BC-9E8D-ED4C-BFD5-AA5BF33E43A3}" presName="image1" presStyleCnt="0"/>
      <dgm:spPr/>
    </dgm:pt>
    <dgm:pt modelId="{2BE6B4E4-8961-3F4E-B931-3D98C623CA9A}" type="pres">
      <dgm:prSet presAssocID="{68BE87BC-9E8D-ED4C-BFD5-AA5BF33E43A3}" presName="imageRepeatNode" presStyleLbl="alignAcc1" presStyleIdx="0" presStyleCnt="6"/>
      <dgm:spPr/>
    </dgm:pt>
    <dgm:pt modelId="{FD8E8EC3-2672-8040-B9E3-91AF8BF3F24F}" type="pres">
      <dgm:prSet presAssocID="{68BE87BC-9E8D-ED4C-BFD5-AA5BF33E43A3}" presName="imageaccent1" presStyleCnt="0"/>
      <dgm:spPr/>
    </dgm:pt>
    <dgm:pt modelId="{96A1C61A-E927-2146-B3EE-96FB35B59E5D}" type="pres">
      <dgm:prSet presAssocID="{68BE87BC-9E8D-ED4C-BFD5-AA5BF33E43A3}" presName="accentRepeatNode" presStyleLbl="solidAlignAcc1" presStyleIdx="1" presStyleCnt="12"/>
      <dgm:spPr/>
    </dgm:pt>
    <dgm:pt modelId="{552E7D65-E1F5-AA42-88E6-403648F7E02F}" type="pres">
      <dgm:prSet presAssocID="{332BB8A7-099B-9241-8127-7BE013FF673B}" presName="text2" presStyleCnt="0"/>
      <dgm:spPr/>
    </dgm:pt>
    <dgm:pt modelId="{AF08CF8B-7BE8-4740-A6DC-20072FC5F16B}" type="pres">
      <dgm:prSet presAssocID="{332BB8A7-099B-9241-8127-7BE013FF673B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65DC43FC-5B7D-C045-84F2-E041A3AFCA9C}" type="pres">
      <dgm:prSet presAssocID="{332BB8A7-099B-9241-8127-7BE013FF673B}" presName="textaccent2" presStyleCnt="0"/>
      <dgm:spPr/>
    </dgm:pt>
    <dgm:pt modelId="{DFBA97A7-E1F0-2A45-9964-0BA37C39BC57}" type="pres">
      <dgm:prSet presAssocID="{332BB8A7-099B-9241-8127-7BE013FF673B}" presName="accentRepeatNode" presStyleLbl="solidAlignAcc1" presStyleIdx="2" presStyleCnt="12"/>
      <dgm:spPr/>
    </dgm:pt>
    <dgm:pt modelId="{4F2A3813-3394-CC41-8608-4E63F6FC8F52}" type="pres">
      <dgm:prSet presAssocID="{BFFFDA08-3CB6-9645-99CF-A3A48AC8D22D}" presName="image2" presStyleCnt="0"/>
      <dgm:spPr/>
    </dgm:pt>
    <dgm:pt modelId="{98410F91-C1D8-6447-AA86-946BE47D2C73}" type="pres">
      <dgm:prSet presAssocID="{BFFFDA08-3CB6-9645-99CF-A3A48AC8D22D}" presName="imageRepeatNode" presStyleLbl="alignAcc1" presStyleIdx="1" presStyleCnt="6"/>
      <dgm:spPr/>
    </dgm:pt>
    <dgm:pt modelId="{BF509594-7A60-114D-8F5F-A5BACCBFBAB0}" type="pres">
      <dgm:prSet presAssocID="{BFFFDA08-3CB6-9645-99CF-A3A48AC8D22D}" presName="imageaccent2" presStyleCnt="0"/>
      <dgm:spPr/>
    </dgm:pt>
    <dgm:pt modelId="{D03E1A53-0B9A-1142-854C-0BA321B2789E}" type="pres">
      <dgm:prSet presAssocID="{BFFFDA08-3CB6-9645-99CF-A3A48AC8D22D}" presName="accentRepeatNode" presStyleLbl="solidAlignAcc1" presStyleIdx="3" presStyleCnt="12"/>
      <dgm:spPr/>
    </dgm:pt>
    <dgm:pt modelId="{F0F483E9-0493-DF4D-AFBA-F11943838853}" type="pres">
      <dgm:prSet presAssocID="{AB97CB00-8F49-3A4D-9773-A7FEAB5DE787}" presName="text3" presStyleCnt="0"/>
      <dgm:spPr/>
    </dgm:pt>
    <dgm:pt modelId="{485B0C0A-69D7-5047-810C-6915C76097FE}" type="pres">
      <dgm:prSet presAssocID="{AB97CB00-8F49-3A4D-9773-A7FEAB5DE787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84E0297A-0C44-D946-BCF3-586D5E8C3717}" type="pres">
      <dgm:prSet presAssocID="{AB97CB00-8F49-3A4D-9773-A7FEAB5DE787}" presName="textaccent3" presStyleCnt="0"/>
      <dgm:spPr/>
    </dgm:pt>
    <dgm:pt modelId="{24E528CF-164B-BF41-A8BB-D6F820791B62}" type="pres">
      <dgm:prSet presAssocID="{AB97CB00-8F49-3A4D-9773-A7FEAB5DE787}" presName="accentRepeatNode" presStyleLbl="solidAlignAcc1" presStyleIdx="4" presStyleCnt="12"/>
      <dgm:spPr/>
    </dgm:pt>
    <dgm:pt modelId="{2850EFF4-1304-4E4C-9D3E-02725DDDA75C}" type="pres">
      <dgm:prSet presAssocID="{1DF70234-541C-8E48-B99C-6AB31B979485}" presName="image3" presStyleCnt="0"/>
      <dgm:spPr/>
    </dgm:pt>
    <dgm:pt modelId="{930C4A15-F1C7-2E47-B28E-D5C6A1720579}" type="pres">
      <dgm:prSet presAssocID="{1DF70234-541C-8E48-B99C-6AB31B979485}" presName="imageRepeatNode" presStyleLbl="alignAcc1" presStyleIdx="2" presStyleCnt="6"/>
      <dgm:spPr/>
    </dgm:pt>
    <dgm:pt modelId="{EB790BF9-1D43-9E4F-B4B1-7EC9F0E05A31}" type="pres">
      <dgm:prSet presAssocID="{1DF70234-541C-8E48-B99C-6AB31B979485}" presName="imageaccent3" presStyleCnt="0"/>
      <dgm:spPr/>
    </dgm:pt>
    <dgm:pt modelId="{A6AF9D6D-4A6A-B048-9D9E-4C0B7376440B}" type="pres">
      <dgm:prSet presAssocID="{1DF70234-541C-8E48-B99C-6AB31B979485}" presName="accentRepeatNode" presStyleLbl="solidAlignAcc1" presStyleIdx="5" presStyleCnt="12"/>
      <dgm:spPr/>
    </dgm:pt>
    <dgm:pt modelId="{71EC77CF-C451-044F-A54B-590CD36889C4}" type="pres">
      <dgm:prSet presAssocID="{E78C9936-EDFE-0049-B6A7-C5E3113D3D38}" presName="text4" presStyleCnt="0"/>
      <dgm:spPr/>
    </dgm:pt>
    <dgm:pt modelId="{30514355-3977-BC4A-A9EC-F514AAB8873C}" type="pres">
      <dgm:prSet presAssocID="{E78C9936-EDFE-0049-B6A7-C5E3113D3D38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3FBA3076-B094-D146-AA02-E1A274FA5736}" type="pres">
      <dgm:prSet presAssocID="{E78C9936-EDFE-0049-B6A7-C5E3113D3D38}" presName="textaccent4" presStyleCnt="0"/>
      <dgm:spPr/>
    </dgm:pt>
    <dgm:pt modelId="{ABA6856C-5EB5-7449-9CB1-653E3CE85CD4}" type="pres">
      <dgm:prSet presAssocID="{E78C9936-EDFE-0049-B6A7-C5E3113D3D38}" presName="accentRepeatNode" presStyleLbl="solidAlignAcc1" presStyleIdx="6" presStyleCnt="12"/>
      <dgm:spPr/>
    </dgm:pt>
    <dgm:pt modelId="{2ADB1E42-F958-7047-8BF0-734939393B00}" type="pres">
      <dgm:prSet presAssocID="{B41F5537-51F6-5E46-94AB-8C4C0E77BC0A}" presName="image4" presStyleCnt="0"/>
      <dgm:spPr/>
    </dgm:pt>
    <dgm:pt modelId="{D6F8BF45-2777-EB4C-8D4A-B701291B2609}" type="pres">
      <dgm:prSet presAssocID="{B41F5537-51F6-5E46-94AB-8C4C0E77BC0A}" presName="imageRepeatNode" presStyleLbl="alignAcc1" presStyleIdx="3" presStyleCnt="6"/>
      <dgm:spPr/>
    </dgm:pt>
    <dgm:pt modelId="{F27E58CB-DD9D-5046-8148-F8C198D44C82}" type="pres">
      <dgm:prSet presAssocID="{B41F5537-51F6-5E46-94AB-8C4C0E77BC0A}" presName="imageaccent4" presStyleCnt="0"/>
      <dgm:spPr/>
    </dgm:pt>
    <dgm:pt modelId="{B2F16ACC-798A-CC47-A80A-1C05EBAC9D35}" type="pres">
      <dgm:prSet presAssocID="{B41F5537-51F6-5E46-94AB-8C4C0E77BC0A}" presName="accentRepeatNode" presStyleLbl="solidAlignAcc1" presStyleIdx="7" presStyleCnt="12"/>
      <dgm:spPr/>
    </dgm:pt>
    <dgm:pt modelId="{A3C17D73-DE4F-8A44-9AEC-F9DC78AE38BF}" type="pres">
      <dgm:prSet presAssocID="{9254D907-714E-4B46-99FF-876A13436205}" presName="text5" presStyleCnt="0"/>
      <dgm:spPr/>
    </dgm:pt>
    <dgm:pt modelId="{9558F038-9A9A-2644-ACE3-069C87673217}" type="pres">
      <dgm:prSet presAssocID="{9254D907-714E-4B46-99FF-876A13436205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68E6F6F5-1F94-F441-B9A2-3BDDF09C15C3}" type="pres">
      <dgm:prSet presAssocID="{9254D907-714E-4B46-99FF-876A13436205}" presName="textaccent5" presStyleCnt="0"/>
      <dgm:spPr/>
    </dgm:pt>
    <dgm:pt modelId="{03F51124-5F8E-8242-8EE1-55012FC84CB8}" type="pres">
      <dgm:prSet presAssocID="{9254D907-714E-4B46-99FF-876A13436205}" presName="accentRepeatNode" presStyleLbl="solidAlignAcc1" presStyleIdx="8" presStyleCnt="12"/>
      <dgm:spPr/>
    </dgm:pt>
    <dgm:pt modelId="{18B207A2-FA99-D645-9003-030675CD507C}" type="pres">
      <dgm:prSet presAssocID="{DBB8D332-88F1-EB41-92AB-2F53E2F46349}" presName="image5" presStyleCnt="0"/>
      <dgm:spPr/>
    </dgm:pt>
    <dgm:pt modelId="{AF172113-CD26-FC43-B03A-0B25D6DEB2EF}" type="pres">
      <dgm:prSet presAssocID="{DBB8D332-88F1-EB41-92AB-2F53E2F46349}" presName="imageRepeatNode" presStyleLbl="alignAcc1" presStyleIdx="4" presStyleCnt="6" custLinFactNeighborX="2594"/>
      <dgm:spPr/>
    </dgm:pt>
    <dgm:pt modelId="{519788CD-2B33-084B-A32F-650EBD9EB27B}" type="pres">
      <dgm:prSet presAssocID="{DBB8D332-88F1-EB41-92AB-2F53E2F46349}" presName="imageaccent5" presStyleCnt="0"/>
      <dgm:spPr/>
    </dgm:pt>
    <dgm:pt modelId="{08E19480-444F-FF40-B771-D6D03EBB6E09}" type="pres">
      <dgm:prSet presAssocID="{DBB8D332-88F1-EB41-92AB-2F53E2F46349}" presName="accentRepeatNode" presStyleLbl="solidAlignAcc1" presStyleIdx="9" presStyleCnt="12"/>
      <dgm:spPr/>
    </dgm:pt>
    <dgm:pt modelId="{1D6CAD24-9823-EE44-B1A1-77A2CB20DB26}" type="pres">
      <dgm:prSet presAssocID="{0D8BDA46-1295-4A40-BD7F-7CB254B0FEF7}" presName="text6" presStyleCnt="0"/>
      <dgm:spPr/>
    </dgm:pt>
    <dgm:pt modelId="{556A33A1-A242-A344-B69F-504E38980B6E}" type="pres">
      <dgm:prSet presAssocID="{0D8BDA46-1295-4A40-BD7F-7CB254B0FEF7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57EE225F-8AFC-4C49-916A-E9B40407D064}" type="pres">
      <dgm:prSet presAssocID="{0D8BDA46-1295-4A40-BD7F-7CB254B0FEF7}" presName="textaccent6" presStyleCnt="0"/>
      <dgm:spPr/>
    </dgm:pt>
    <dgm:pt modelId="{C31DFBDB-8CDA-0043-B30B-9B0EF0FE56C1}" type="pres">
      <dgm:prSet presAssocID="{0D8BDA46-1295-4A40-BD7F-7CB254B0FEF7}" presName="accentRepeatNode" presStyleLbl="solidAlignAcc1" presStyleIdx="10" presStyleCnt="12"/>
      <dgm:spPr/>
    </dgm:pt>
    <dgm:pt modelId="{FE993EAD-3F3F-DA4C-8084-625AE1B8BC2D}" type="pres">
      <dgm:prSet presAssocID="{2F4A8E21-DDAB-3141-B473-7837E9DE94E7}" presName="image6" presStyleCnt="0"/>
      <dgm:spPr/>
    </dgm:pt>
    <dgm:pt modelId="{2B3F3A98-F655-9A44-A887-26A101EB25F9}" type="pres">
      <dgm:prSet presAssocID="{2F4A8E21-DDAB-3141-B473-7837E9DE94E7}" presName="imageRepeatNode" presStyleLbl="alignAcc1" presStyleIdx="5" presStyleCnt="6"/>
      <dgm:spPr/>
    </dgm:pt>
    <dgm:pt modelId="{E240ACFC-EA91-1C46-9C11-F4BBB2BFCBA0}" type="pres">
      <dgm:prSet presAssocID="{2F4A8E21-DDAB-3141-B473-7837E9DE94E7}" presName="imageaccent6" presStyleCnt="0"/>
      <dgm:spPr/>
    </dgm:pt>
    <dgm:pt modelId="{581B6CFC-8960-9542-937F-EA2476A37010}" type="pres">
      <dgm:prSet presAssocID="{2F4A8E21-DDAB-3141-B473-7837E9DE94E7}" presName="accentRepeatNode" presStyleLbl="solidAlignAcc1" presStyleIdx="11" presStyleCnt="12"/>
      <dgm:spPr/>
    </dgm:pt>
  </dgm:ptLst>
  <dgm:cxnLst>
    <dgm:cxn modelId="{D9D33A13-67FE-854E-883E-6C0FD25EBBE9}" type="presOf" srcId="{805ECCE5-D69B-F24B-9A4E-5D2B53F2E453}" destId="{2E076941-5B1E-5D4F-BF37-905042D749C2}" srcOrd="0" destOrd="0" presId="urn:microsoft.com/office/officeart/2008/layout/HexagonCluster"/>
    <dgm:cxn modelId="{8CBECA13-4440-DC43-BA72-6EEE4066027F}" type="presOf" srcId="{1DF70234-541C-8E48-B99C-6AB31B979485}" destId="{930C4A15-F1C7-2E47-B28E-D5C6A1720579}" srcOrd="0" destOrd="0" presId="urn:microsoft.com/office/officeart/2008/layout/HexagonCluster"/>
    <dgm:cxn modelId="{34C86763-F0D0-6B46-874A-FFD185158BEE}" srcId="{805ECCE5-D69B-F24B-9A4E-5D2B53F2E453}" destId="{0D8BDA46-1295-4A40-BD7F-7CB254B0FEF7}" srcOrd="5" destOrd="0" parTransId="{7D52A47A-7F57-AF41-BA19-6E983D1DD56B}" sibTransId="{2F4A8E21-DDAB-3141-B473-7837E9DE94E7}"/>
    <dgm:cxn modelId="{D9930B6F-D54F-EC4A-B1D4-92A982CFEA1E}" type="presOf" srcId="{E78C9936-EDFE-0049-B6A7-C5E3113D3D38}" destId="{30514355-3977-BC4A-A9EC-F514AAB8873C}" srcOrd="0" destOrd="0" presId="urn:microsoft.com/office/officeart/2008/layout/HexagonCluster"/>
    <dgm:cxn modelId="{8B82FF86-F423-8542-AA65-D1FF1CC840F5}" type="presOf" srcId="{332BB8A7-099B-9241-8127-7BE013FF673B}" destId="{AF08CF8B-7BE8-4740-A6DC-20072FC5F16B}" srcOrd="0" destOrd="0" presId="urn:microsoft.com/office/officeart/2008/layout/HexagonCluster"/>
    <dgm:cxn modelId="{8F4C9C8A-72FE-3A4F-85A5-546AB1615EB5}" type="presOf" srcId="{A91E9A77-0BC0-E34B-9950-6EDCA1147ED0}" destId="{A1D8A617-7300-1F4E-99A5-70AC074C9F72}" srcOrd="0" destOrd="0" presId="urn:microsoft.com/office/officeart/2008/layout/HexagonCluster"/>
    <dgm:cxn modelId="{AAF2E6AF-698D-4B4A-BB3C-E8EFDC33C68B}" type="presOf" srcId="{DBB8D332-88F1-EB41-92AB-2F53E2F46349}" destId="{AF172113-CD26-FC43-B03A-0B25D6DEB2EF}" srcOrd="0" destOrd="0" presId="urn:microsoft.com/office/officeart/2008/layout/HexagonCluster"/>
    <dgm:cxn modelId="{E317FFBD-1B26-BD40-B360-3EF5E2A444A6}" type="presOf" srcId="{0D8BDA46-1295-4A40-BD7F-7CB254B0FEF7}" destId="{556A33A1-A242-A344-B69F-504E38980B6E}" srcOrd="0" destOrd="0" presId="urn:microsoft.com/office/officeart/2008/layout/HexagonCluster"/>
    <dgm:cxn modelId="{59B62FDB-DE89-7B49-A5FB-E0D82CE27CC0}" type="presOf" srcId="{2F4A8E21-DDAB-3141-B473-7837E9DE94E7}" destId="{2B3F3A98-F655-9A44-A887-26A101EB25F9}" srcOrd="0" destOrd="0" presId="urn:microsoft.com/office/officeart/2008/layout/HexagonCluster"/>
    <dgm:cxn modelId="{BA6F66E7-C6E9-D342-8DFF-ABD0FF5F9F65}" srcId="{805ECCE5-D69B-F24B-9A4E-5D2B53F2E453}" destId="{9254D907-714E-4B46-99FF-876A13436205}" srcOrd="4" destOrd="0" parTransId="{79031E9E-E21D-9B43-91B1-3FCBB62176DF}" sibTransId="{DBB8D332-88F1-EB41-92AB-2F53E2F46349}"/>
    <dgm:cxn modelId="{C607A2EA-A97C-E546-A97F-F20511C27228}" type="presOf" srcId="{AB97CB00-8F49-3A4D-9773-A7FEAB5DE787}" destId="{485B0C0A-69D7-5047-810C-6915C76097FE}" srcOrd="0" destOrd="0" presId="urn:microsoft.com/office/officeart/2008/layout/HexagonCluster"/>
    <dgm:cxn modelId="{4BC8BFEA-BB10-A046-989B-9A7F0DF477EF}" type="presOf" srcId="{9254D907-714E-4B46-99FF-876A13436205}" destId="{9558F038-9A9A-2644-ACE3-069C87673217}" srcOrd="0" destOrd="0" presId="urn:microsoft.com/office/officeart/2008/layout/HexagonCluster"/>
    <dgm:cxn modelId="{B9E03CF4-BA45-A24B-9D4D-631EC6A82F9D}" srcId="{805ECCE5-D69B-F24B-9A4E-5D2B53F2E453}" destId="{A91E9A77-0BC0-E34B-9950-6EDCA1147ED0}" srcOrd="0" destOrd="0" parTransId="{2B06862F-740F-C84D-94A6-EC072FF6E2A0}" sibTransId="{68BE87BC-9E8D-ED4C-BFD5-AA5BF33E43A3}"/>
    <dgm:cxn modelId="{9DDCA7F6-55DE-0F4E-94CE-1D862E417933}" type="presOf" srcId="{B41F5537-51F6-5E46-94AB-8C4C0E77BC0A}" destId="{D6F8BF45-2777-EB4C-8D4A-B701291B2609}" srcOrd="0" destOrd="0" presId="urn:microsoft.com/office/officeart/2008/layout/HexagonCluster"/>
    <dgm:cxn modelId="{228179FA-A035-2344-BD0B-B6FE9AFF1944}" srcId="{805ECCE5-D69B-F24B-9A4E-5D2B53F2E453}" destId="{332BB8A7-099B-9241-8127-7BE013FF673B}" srcOrd="1" destOrd="0" parTransId="{B8A7F4B3-C5A8-264C-82A7-1624C595F0C4}" sibTransId="{BFFFDA08-3CB6-9645-99CF-A3A48AC8D22D}"/>
    <dgm:cxn modelId="{10E9F6FA-073F-4B46-B1D4-5F4ECE224A05}" srcId="{805ECCE5-D69B-F24B-9A4E-5D2B53F2E453}" destId="{AB97CB00-8F49-3A4D-9773-A7FEAB5DE787}" srcOrd="2" destOrd="0" parTransId="{6233912B-3C80-9E4E-9603-D3E49FE4B316}" sibTransId="{1DF70234-541C-8E48-B99C-6AB31B979485}"/>
    <dgm:cxn modelId="{A6AE43FD-A268-2B47-8635-E6DFBDAD2849}" type="presOf" srcId="{BFFFDA08-3CB6-9645-99CF-A3A48AC8D22D}" destId="{98410F91-C1D8-6447-AA86-946BE47D2C73}" srcOrd="0" destOrd="0" presId="urn:microsoft.com/office/officeart/2008/layout/HexagonCluster"/>
    <dgm:cxn modelId="{F1BF1BFE-EDB7-6040-BD62-B1937920708F}" type="presOf" srcId="{68BE87BC-9E8D-ED4C-BFD5-AA5BF33E43A3}" destId="{2BE6B4E4-8961-3F4E-B931-3D98C623CA9A}" srcOrd="0" destOrd="0" presId="urn:microsoft.com/office/officeart/2008/layout/HexagonCluster"/>
    <dgm:cxn modelId="{C8D324FF-BE1B-DB46-A480-0E5052ADF4C6}" srcId="{805ECCE5-D69B-F24B-9A4E-5D2B53F2E453}" destId="{E78C9936-EDFE-0049-B6A7-C5E3113D3D38}" srcOrd="3" destOrd="0" parTransId="{0D610055-EA4A-8749-855C-2F153BB44C01}" sibTransId="{B41F5537-51F6-5E46-94AB-8C4C0E77BC0A}"/>
    <dgm:cxn modelId="{C1EF0EA0-2B77-8545-B197-7F4D1F2F38F0}" type="presParOf" srcId="{2E076941-5B1E-5D4F-BF37-905042D749C2}" destId="{DE07955F-BF90-8948-85F7-4C9E38220549}" srcOrd="0" destOrd="0" presId="urn:microsoft.com/office/officeart/2008/layout/HexagonCluster"/>
    <dgm:cxn modelId="{00CB1B63-A9CF-DB45-B647-73E72059072F}" type="presParOf" srcId="{DE07955F-BF90-8948-85F7-4C9E38220549}" destId="{A1D8A617-7300-1F4E-99A5-70AC074C9F72}" srcOrd="0" destOrd="0" presId="urn:microsoft.com/office/officeart/2008/layout/HexagonCluster"/>
    <dgm:cxn modelId="{936FBBA0-B3A9-2A4C-BD68-18165CCFE1C7}" type="presParOf" srcId="{2E076941-5B1E-5D4F-BF37-905042D749C2}" destId="{9479921E-F0C2-D841-A9A5-FA4B7377B631}" srcOrd="1" destOrd="0" presId="urn:microsoft.com/office/officeart/2008/layout/HexagonCluster"/>
    <dgm:cxn modelId="{971048EC-337A-884B-93AB-DEA78103C795}" type="presParOf" srcId="{9479921E-F0C2-D841-A9A5-FA4B7377B631}" destId="{5C5D16ED-18E5-A04C-BE99-88478F0B77D7}" srcOrd="0" destOrd="0" presId="urn:microsoft.com/office/officeart/2008/layout/HexagonCluster"/>
    <dgm:cxn modelId="{E91B797D-776F-B04B-BD72-71C12EAA7C84}" type="presParOf" srcId="{2E076941-5B1E-5D4F-BF37-905042D749C2}" destId="{28BEBE6A-0E81-744E-BA16-7591766925F5}" srcOrd="2" destOrd="0" presId="urn:microsoft.com/office/officeart/2008/layout/HexagonCluster"/>
    <dgm:cxn modelId="{0E388D85-40B0-9C43-B1AD-5FC2D2DAA204}" type="presParOf" srcId="{28BEBE6A-0E81-744E-BA16-7591766925F5}" destId="{2BE6B4E4-8961-3F4E-B931-3D98C623CA9A}" srcOrd="0" destOrd="0" presId="urn:microsoft.com/office/officeart/2008/layout/HexagonCluster"/>
    <dgm:cxn modelId="{804E0004-8052-3449-8C83-576A1ACFF6EE}" type="presParOf" srcId="{2E076941-5B1E-5D4F-BF37-905042D749C2}" destId="{FD8E8EC3-2672-8040-B9E3-91AF8BF3F24F}" srcOrd="3" destOrd="0" presId="urn:microsoft.com/office/officeart/2008/layout/HexagonCluster"/>
    <dgm:cxn modelId="{151AAC53-CE1F-1A4A-A8EE-C201D11689C4}" type="presParOf" srcId="{FD8E8EC3-2672-8040-B9E3-91AF8BF3F24F}" destId="{96A1C61A-E927-2146-B3EE-96FB35B59E5D}" srcOrd="0" destOrd="0" presId="urn:microsoft.com/office/officeart/2008/layout/HexagonCluster"/>
    <dgm:cxn modelId="{9F6856FD-9D48-F045-A68F-6A6EB7AF0328}" type="presParOf" srcId="{2E076941-5B1E-5D4F-BF37-905042D749C2}" destId="{552E7D65-E1F5-AA42-88E6-403648F7E02F}" srcOrd="4" destOrd="0" presId="urn:microsoft.com/office/officeart/2008/layout/HexagonCluster"/>
    <dgm:cxn modelId="{1E7A76ED-BF0D-DC46-B79D-C6C60A82726D}" type="presParOf" srcId="{552E7D65-E1F5-AA42-88E6-403648F7E02F}" destId="{AF08CF8B-7BE8-4740-A6DC-20072FC5F16B}" srcOrd="0" destOrd="0" presId="urn:microsoft.com/office/officeart/2008/layout/HexagonCluster"/>
    <dgm:cxn modelId="{3427B518-4592-CD4B-9CBD-669EC29CF232}" type="presParOf" srcId="{2E076941-5B1E-5D4F-BF37-905042D749C2}" destId="{65DC43FC-5B7D-C045-84F2-E041A3AFCA9C}" srcOrd="5" destOrd="0" presId="urn:microsoft.com/office/officeart/2008/layout/HexagonCluster"/>
    <dgm:cxn modelId="{4088ADE6-865E-934B-9D74-344A5B3CB49F}" type="presParOf" srcId="{65DC43FC-5B7D-C045-84F2-E041A3AFCA9C}" destId="{DFBA97A7-E1F0-2A45-9964-0BA37C39BC57}" srcOrd="0" destOrd="0" presId="urn:microsoft.com/office/officeart/2008/layout/HexagonCluster"/>
    <dgm:cxn modelId="{80D20E31-1FB2-8B4B-A8CA-19843CF03FFA}" type="presParOf" srcId="{2E076941-5B1E-5D4F-BF37-905042D749C2}" destId="{4F2A3813-3394-CC41-8608-4E63F6FC8F52}" srcOrd="6" destOrd="0" presId="urn:microsoft.com/office/officeart/2008/layout/HexagonCluster"/>
    <dgm:cxn modelId="{CFD2DDF2-46E8-3545-8974-91DD770F015B}" type="presParOf" srcId="{4F2A3813-3394-CC41-8608-4E63F6FC8F52}" destId="{98410F91-C1D8-6447-AA86-946BE47D2C73}" srcOrd="0" destOrd="0" presId="urn:microsoft.com/office/officeart/2008/layout/HexagonCluster"/>
    <dgm:cxn modelId="{87FCC9B5-D849-764C-9EA4-DC7FA812737A}" type="presParOf" srcId="{2E076941-5B1E-5D4F-BF37-905042D749C2}" destId="{BF509594-7A60-114D-8F5F-A5BACCBFBAB0}" srcOrd="7" destOrd="0" presId="urn:microsoft.com/office/officeart/2008/layout/HexagonCluster"/>
    <dgm:cxn modelId="{A1A397C0-DCCE-6B41-B153-E799A4E17471}" type="presParOf" srcId="{BF509594-7A60-114D-8F5F-A5BACCBFBAB0}" destId="{D03E1A53-0B9A-1142-854C-0BA321B2789E}" srcOrd="0" destOrd="0" presId="urn:microsoft.com/office/officeart/2008/layout/HexagonCluster"/>
    <dgm:cxn modelId="{9F3270CC-10BF-9243-A759-C8D75C52078E}" type="presParOf" srcId="{2E076941-5B1E-5D4F-BF37-905042D749C2}" destId="{F0F483E9-0493-DF4D-AFBA-F11943838853}" srcOrd="8" destOrd="0" presId="urn:microsoft.com/office/officeart/2008/layout/HexagonCluster"/>
    <dgm:cxn modelId="{092FA5F6-8B30-E544-90C9-D63617673EF5}" type="presParOf" srcId="{F0F483E9-0493-DF4D-AFBA-F11943838853}" destId="{485B0C0A-69D7-5047-810C-6915C76097FE}" srcOrd="0" destOrd="0" presId="urn:microsoft.com/office/officeart/2008/layout/HexagonCluster"/>
    <dgm:cxn modelId="{183B8D1F-7166-2548-BF3E-63FB3147AD1F}" type="presParOf" srcId="{2E076941-5B1E-5D4F-BF37-905042D749C2}" destId="{84E0297A-0C44-D946-BCF3-586D5E8C3717}" srcOrd="9" destOrd="0" presId="urn:microsoft.com/office/officeart/2008/layout/HexagonCluster"/>
    <dgm:cxn modelId="{99E62577-87C8-1849-A264-AF5BF0E9EC25}" type="presParOf" srcId="{84E0297A-0C44-D946-BCF3-586D5E8C3717}" destId="{24E528CF-164B-BF41-A8BB-D6F820791B62}" srcOrd="0" destOrd="0" presId="urn:microsoft.com/office/officeart/2008/layout/HexagonCluster"/>
    <dgm:cxn modelId="{933E6B5D-30F9-7344-9CB8-BFCB22C69E2B}" type="presParOf" srcId="{2E076941-5B1E-5D4F-BF37-905042D749C2}" destId="{2850EFF4-1304-4E4C-9D3E-02725DDDA75C}" srcOrd="10" destOrd="0" presId="urn:microsoft.com/office/officeart/2008/layout/HexagonCluster"/>
    <dgm:cxn modelId="{63E8F910-F6BF-C34F-9012-F659231DB4E8}" type="presParOf" srcId="{2850EFF4-1304-4E4C-9D3E-02725DDDA75C}" destId="{930C4A15-F1C7-2E47-B28E-D5C6A1720579}" srcOrd="0" destOrd="0" presId="urn:microsoft.com/office/officeart/2008/layout/HexagonCluster"/>
    <dgm:cxn modelId="{A8F8CEAA-87AF-2F43-86CD-50025648E87B}" type="presParOf" srcId="{2E076941-5B1E-5D4F-BF37-905042D749C2}" destId="{EB790BF9-1D43-9E4F-B4B1-7EC9F0E05A31}" srcOrd="11" destOrd="0" presId="urn:microsoft.com/office/officeart/2008/layout/HexagonCluster"/>
    <dgm:cxn modelId="{FDBB935F-9BCB-CF4F-95E7-B17ABCB9616A}" type="presParOf" srcId="{EB790BF9-1D43-9E4F-B4B1-7EC9F0E05A31}" destId="{A6AF9D6D-4A6A-B048-9D9E-4C0B7376440B}" srcOrd="0" destOrd="0" presId="urn:microsoft.com/office/officeart/2008/layout/HexagonCluster"/>
    <dgm:cxn modelId="{3B1A5830-C387-B841-A1D3-5A1DB4F83778}" type="presParOf" srcId="{2E076941-5B1E-5D4F-BF37-905042D749C2}" destId="{71EC77CF-C451-044F-A54B-590CD36889C4}" srcOrd="12" destOrd="0" presId="urn:microsoft.com/office/officeart/2008/layout/HexagonCluster"/>
    <dgm:cxn modelId="{DC8F2D55-9859-3340-BD7F-547896F11FAC}" type="presParOf" srcId="{71EC77CF-C451-044F-A54B-590CD36889C4}" destId="{30514355-3977-BC4A-A9EC-F514AAB8873C}" srcOrd="0" destOrd="0" presId="urn:microsoft.com/office/officeart/2008/layout/HexagonCluster"/>
    <dgm:cxn modelId="{E8E518B7-40CA-394A-9B34-EBB2CEC6A05F}" type="presParOf" srcId="{2E076941-5B1E-5D4F-BF37-905042D749C2}" destId="{3FBA3076-B094-D146-AA02-E1A274FA5736}" srcOrd="13" destOrd="0" presId="urn:microsoft.com/office/officeart/2008/layout/HexagonCluster"/>
    <dgm:cxn modelId="{73F8BB47-AB7D-A740-B797-FA83208114EB}" type="presParOf" srcId="{3FBA3076-B094-D146-AA02-E1A274FA5736}" destId="{ABA6856C-5EB5-7449-9CB1-653E3CE85CD4}" srcOrd="0" destOrd="0" presId="urn:microsoft.com/office/officeart/2008/layout/HexagonCluster"/>
    <dgm:cxn modelId="{9BD4E216-CE8D-0047-8136-E38F80AA2723}" type="presParOf" srcId="{2E076941-5B1E-5D4F-BF37-905042D749C2}" destId="{2ADB1E42-F958-7047-8BF0-734939393B00}" srcOrd="14" destOrd="0" presId="urn:microsoft.com/office/officeart/2008/layout/HexagonCluster"/>
    <dgm:cxn modelId="{1E07E3B8-D1E9-7848-BFE1-676D75A053E1}" type="presParOf" srcId="{2ADB1E42-F958-7047-8BF0-734939393B00}" destId="{D6F8BF45-2777-EB4C-8D4A-B701291B2609}" srcOrd="0" destOrd="0" presId="urn:microsoft.com/office/officeart/2008/layout/HexagonCluster"/>
    <dgm:cxn modelId="{821C168E-29C7-0D4E-9AF6-4D243F2DA846}" type="presParOf" srcId="{2E076941-5B1E-5D4F-BF37-905042D749C2}" destId="{F27E58CB-DD9D-5046-8148-F8C198D44C82}" srcOrd="15" destOrd="0" presId="urn:microsoft.com/office/officeart/2008/layout/HexagonCluster"/>
    <dgm:cxn modelId="{7450BA8D-8015-6940-9746-D1B8C32CA02A}" type="presParOf" srcId="{F27E58CB-DD9D-5046-8148-F8C198D44C82}" destId="{B2F16ACC-798A-CC47-A80A-1C05EBAC9D35}" srcOrd="0" destOrd="0" presId="urn:microsoft.com/office/officeart/2008/layout/HexagonCluster"/>
    <dgm:cxn modelId="{1681BEA6-5C65-EE43-9CBD-C1ECBAD6A3BB}" type="presParOf" srcId="{2E076941-5B1E-5D4F-BF37-905042D749C2}" destId="{A3C17D73-DE4F-8A44-9AEC-F9DC78AE38BF}" srcOrd="16" destOrd="0" presId="urn:microsoft.com/office/officeart/2008/layout/HexagonCluster"/>
    <dgm:cxn modelId="{48A7CA9E-581F-2D44-AC55-4AA72E816D07}" type="presParOf" srcId="{A3C17D73-DE4F-8A44-9AEC-F9DC78AE38BF}" destId="{9558F038-9A9A-2644-ACE3-069C87673217}" srcOrd="0" destOrd="0" presId="urn:microsoft.com/office/officeart/2008/layout/HexagonCluster"/>
    <dgm:cxn modelId="{6EF64153-25C3-4141-B3A1-787A582A86AA}" type="presParOf" srcId="{2E076941-5B1E-5D4F-BF37-905042D749C2}" destId="{68E6F6F5-1F94-F441-B9A2-3BDDF09C15C3}" srcOrd="17" destOrd="0" presId="urn:microsoft.com/office/officeart/2008/layout/HexagonCluster"/>
    <dgm:cxn modelId="{88CAC9DB-2A64-5349-832B-BC66E1340078}" type="presParOf" srcId="{68E6F6F5-1F94-F441-B9A2-3BDDF09C15C3}" destId="{03F51124-5F8E-8242-8EE1-55012FC84CB8}" srcOrd="0" destOrd="0" presId="urn:microsoft.com/office/officeart/2008/layout/HexagonCluster"/>
    <dgm:cxn modelId="{C14DDB65-5D17-A741-B03C-A0411F02A068}" type="presParOf" srcId="{2E076941-5B1E-5D4F-BF37-905042D749C2}" destId="{18B207A2-FA99-D645-9003-030675CD507C}" srcOrd="18" destOrd="0" presId="urn:microsoft.com/office/officeart/2008/layout/HexagonCluster"/>
    <dgm:cxn modelId="{4B2AF2EB-3BAA-1545-A26A-7588F02F4341}" type="presParOf" srcId="{18B207A2-FA99-D645-9003-030675CD507C}" destId="{AF172113-CD26-FC43-B03A-0B25D6DEB2EF}" srcOrd="0" destOrd="0" presId="urn:microsoft.com/office/officeart/2008/layout/HexagonCluster"/>
    <dgm:cxn modelId="{DCF918A1-730E-0645-BB4E-EBB342BDA3E5}" type="presParOf" srcId="{2E076941-5B1E-5D4F-BF37-905042D749C2}" destId="{519788CD-2B33-084B-A32F-650EBD9EB27B}" srcOrd="19" destOrd="0" presId="urn:microsoft.com/office/officeart/2008/layout/HexagonCluster"/>
    <dgm:cxn modelId="{D9503463-9C8D-1941-8911-23AC8CCEE8B3}" type="presParOf" srcId="{519788CD-2B33-084B-A32F-650EBD9EB27B}" destId="{08E19480-444F-FF40-B771-D6D03EBB6E09}" srcOrd="0" destOrd="0" presId="urn:microsoft.com/office/officeart/2008/layout/HexagonCluster"/>
    <dgm:cxn modelId="{CD59AE8A-F565-7544-86D3-76BC4D70F149}" type="presParOf" srcId="{2E076941-5B1E-5D4F-BF37-905042D749C2}" destId="{1D6CAD24-9823-EE44-B1A1-77A2CB20DB26}" srcOrd="20" destOrd="0" presId="urn:microsoft.com/office/officeart/2008/layout/HexagonCluster"/>
    <dgm:cxn modelId="{3440127C-691D-F549-8A90-AD87F24457A2}" type="presParOf" srcId="{1D6CAD24-9823-EE44-B1A1-77A2CB20DB26}" destId="{556A33A1-A242-A344-B69F-504E38980B6E}" srcOrd="0" destOrd="0" presId="urn:microsoft.com/office/officeart/2008/layout/HexagonCluster"/>
    <dgm:cxn modelId="{60C1C51A-E694-8543-BD89-CE071BA91A28}" type="presParOf" srcId="{2E076941-5B1E-5D4F-BF37-905042D749C2}" destId="{57EE225F-8AFC-4C49-916A-E9B40407D064}" srcOrd="21" destOrd="0" presId="urn:microsoft.com/office/officeart/2008/layout/HexagonCluster"/>
    <dgm:cxn modelId="{FC9252A7-A560-324D-954F-484E29C792C7}" type="presParOf" srcId="{57EE225F-8AFC-4C49-916A-E9B40407D064}" destId="{C31DFBDB-8CDA-0043-B30B-9B0EF0FE56C1}" srcOrd="0" destOrd="0" presId="urn:microsoft.com/office/officeart/2008/layout/HexagonCluster"/>
    <dgm:cxn modelId="{86DA5CEE-71E5-154A-B037-0099A03823E9}" type="presParOf" srcId="{2E076941-5B1E-5D4F-BF37-905042D749C2}" destId="{FE993EAD-3F3F-DA4C-8084-625AE1B8BC2D}" srcOrd="22" destOrd="0" presId="urn:microsoft.com/office/officeart/2008/layout/HexagonCluster"/>
    <dgm:cxn modelId="{94A2DBB5-37C8-E448-B3C3-B0FEB58D1372}" type="presParOf" srcId="{FE993EAD-3F3F-DA4C-8084-625AE1B8BC2D}" destId="{2B3F3A98-F655-9A44-A887-26A101EB25F9}" srcOrd="0" destOrd="0" presId="urn:microsoft.com/office/officeart/2008/layout/HexagonCluster"/>
    <dgm:cxn modelId="{190C2086-C79A-2B40-B1EA-253D846851E2}" type="presParOf" srcId="{2E076941-5B1E-5D4F-BF37-905042D749C2}" destId="{E240ACFC-EA91-1C46-9C11-F4BBB2BFCBA0}" srcOrd="23" destOrd="0" presId="urn:microsoft.com/office/officeart/2008/layout/HexagonCluster"/>
    <dgm:cxn modelId="{1FE7FF88-84BB-2941-8184-980FA9C4B40C}" type="presParOf" srcId="{E240ACFC-EA91-1C46-9C11-F4BBB2BFCBA0}" destId="{581B6CFC-8960-9542-937F-EA2476A3701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D05FC-9897-6349-886F-DCDBF0E6C618}">
      <dsp:nvSpPr>
        <dsp:cNvPr id="0" name=""/>
        <dsp:cNvSpPr/>
      </dsp:nvSpPr>
      <dsp:spPr>
        <a:xfrm>
          <a:off x="1165743" y="506"/>
          <a:ext cx="836983" cy="836983"/>
        </a:xfrm>
        <a:prstGeom prst="ellipse">
          <a:avLst/>
        </a:prstGeom>
        <a:solidFill>
          <a:srgbClr val="362F28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Pollo</a:t>
          </a:r>
        </a:p>
      </dsp:txBody>
      <dsp:txXfrm>
        <a:off x="1288316" y="123079"/>
        <a:ext cx="591837" cy="591837"/>
      </dsp:txXfrm>
    </dsp:sp>
    <dsp:sp modelId="{3D30FC4E-B3EE-5E4F-B8B2-268D8DC1DDF2}">
      <dsp:nvSpPr>
        <dsp:cNvPr id="0" name=""/>
        <dsp:cNvSpPr/>
      </dsp:nvSpPr>
      <dsp:spPr>
        <a:xfrm rot="2160000">
          <a:off x="1976350" y="643588"/>
          <a:ext cx="222817" cy="2824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1982733" y="680439"/>
        <a:ext cx="155972" cy="169489"/>
      </dsp:txXfrm>
    </dsp:sp>
    <dsp:sp modelId="{7757AAAD-2703-2740-8EFB-DA18088CDB01}">
      <dsp:nvSpPr>
        <dsp:cNvPr id="0" name=""/>
        <dsp:cNvSpPr/>
      </dsp:nvSpPr>
      <dsp:spPr>
        <a:xfrm>
          <a:off x="2182996" y="739583"/>
          <a:ext cx="836983" cy="836983"/>
        </a:xfrm>
        <a:prstGeom prst="ellipse">
          <a:avLst/>
        </a:prstGeom>
        <a:solidFill>
          <a:srgbClr val="98591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Comida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Rápida</a:t>
          </a:r>
        </a:p>
      </dsp:txBody>
      <dsp:txXfrm>
        <a:off x="2305569" y="862156"/>
        <a:ext cx="591837" cy="591837"/>
      </dsp:txXfrm>
    </dsp:sp>
    <dsp:sp modelId="{211E8612-BDEA-DF45-96F8-E4D68D9F38B3}">
      <dsp:nvSpPr>
        <dsp:cNvPr id="0" name=""/>
        <dsp:cNvSpPr/>
      </dsp:nvSpPr>
      <dsp:spPr>
        <a:xfrm rot="6480000">
          <a:off x="2297749" y="1608763"/>
          <a:ext cx="222817" cy="2824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 rot="10800000">
        <a:off x="2341500" y="1633472"/>
        <a:ext cx="155972" cy="169489"/>
      </dsp:txXfrm>
    </dsp:sp>
    <dsp:sp modelId="{4FD6C0B3-ED64-D543-955E-9D743ADDD986}">
      <dsp:nvSpPr>
        <dsp:cNvPr id="0" name=""/>
        <dsp:cNvSpPr/>
      </dsp:nvSpPr>
      <dsp:spPr>
        <a:xfrm>
          <a:off x="1794440" y="1935436"/>
          <a:ext cx="836983" cy="83698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Tallarín</a:t>
          </a:r>
        </a:p>
      </dsp:txBody>
      <dsp:txXfrm>
        <a:off x="1917013" y="2058009"/>
        <a:ext cx="591837" cy="591837"/>
      </dsp:txXfrm>
    </dsp:sp>
    <dsp:sp modelId="{3C607093-AD22-D245-8F5E-B4ACDEB57A06}">
      <dsp:nvSpPr>
        <dsp:cNvPr id="0" name=""/>
        <dsp:cNvSpPr/>
      </dsp:nvSpPr>
      <dsp:spPr>
        <a:xfrm rot="10800000">
          <a:off x="1479132" y="2212687"/>
          <a:ext cx="222817" cy="2824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 rot="10800000">
        <a:off x="1545977" y="2269183"/>
        <a:ext cx="155972" cy="169489"/>
      </dsp:txXfrm>
    </dsp:sp>
    <dsp:sp modelId="{CDFB95BC-D95B-1943-B64E-6CD2D3D8BF47}">
      <dsp:nvSpPr>
        <dsp:cNvPr id="0" name=""/>
        <dsp:cNvSpPr/>
      </dsp:nvSpPr>
      <dsp:spPr>
        <a:xfrm>
          <a:off x="537046" y="1935436"/>
          <a:ext cx="836983" cy="836983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Lácteos</a:t>
          </a:r>
        </a:p>
      </dsp:txBody>
      <dsp:txXfrm>
        <a:off x="659619" y="2058009"/>
        <a:ext cx="591837" cy="591837"/>
      </dsp:txXfrm>
    </dsp:sp>
    <dsp:sp modelId="{8F586816-FA37-C24D-9075-4349AD6D1A06}">
      <dsp:nvSpPr>
        <dsp:cNvPr id="0" name=""/>
        <dsp:cNvSpPr/>
      </dsp:nvSpPr>
      <dsp:spPr>
        <a:xfrm rot="15120000">
          <a:off x="651799" y="1620758"/>
          <a:ext cx="222817" cy="2824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 rot="10800000">
        <a:off x="695550" y="1709041"/>
        <a:ext cx="155972" cy="169489"/>
      </dsp:txXfrm>
    </dsp:sp>
    <dsp:sp modelId="{685C52EC-A0D4-D541-AABF-1F213DAFF464}">
      <dsp:nvSpPr>
        <dsp:cNvPr id="0" name=""/>
        <dsp:cNvSpPr/>
      </dsp:nvSpPr>
      <dsp:spPr>
        <a:xfrm>
          <a:off x="148490" y="739583"/>
          <a:ext cx="836983" cy="836983"/>
        </a:xfrm>
        <a:prstGeom prst="ellipse">
          <a:avLst/>
        </a:prstGeom>
        <a:solidFill>
          <a:srgbClr val="FF2C5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Carne</a:t>
          </a:r>
        </a:p>
      </dsp:txBody>
      <dsp:txXfrm>
        <a:off x="271063" y="862156"/>
        <a:ext cx="591837" cy="591837"/>
      </dsp:txXfrm>
    </dsp:sp>
    <dsp:sp modelId="{95C16C53-69E4-334A-8793-13C127AB32B9}">
      <dsp:nvSpPr>
        <dsp:cNvPr id="0" name=""/>
        <dsp:cNvSpPr/>
      </dsp:nvSpPr>
      <dsp:spPr>
        <a:xfrm rot="19440000">
          <a:off x="959097" y="651002"/>
          <a:ext cx="222817" cy="2824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965480" y="727143"/>
        <a:ext cx="155972" cy="169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8A617-7300-1F4E-99A5-70AC074C9F72}">
      <dsp:nvSpPr>
        <dsp:cNvPr id="0" name=""/>
        <dsp:cNvSpPr/>
      </dsp:nvSpPr>
      <dsp:spPr>
        <a:xfrm>
          <a:off x="1319174" y="2777140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rgbClr val="242424"/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Cristian Yunga</a:t>
          </a:r>
        </a:p>
      </dsp:txBody>
      <dsp:txXfrm>
        <a:off x="1556612" y="2981024"/>
        <a:ext cx="1058064" cy="908545"/>
      </dsp:txXfrm>
    </dsp:sp>
    <dsp:sp modelId="{5C5D16ED-18E5-A04C-BE99-88478F0B77D7}">
      <dsp:nvSpPr>
        <dsp:cNvPr id="0" name=""/>
        <dsp:cNvSpPr/>
      </dsp:nvSpPr>
      <dsp:spPr>
        <a:xfrm>
          <a:off x="1355750" y="3365794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6B4E4-8961-3F4E-B931-3D98C623CA9A}">
      <dsp:nvSpPr>
        <dsp:cNvPr id="0" name=""/>
        <dsp:cNvSpPr/>
      </dsp:nvSpPr>
      <dsp:spPr>
        <a:xfrm>
          <a:off x="0" y="2049481"/>
          <a:ext cx="1532940" cy="131631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1C61A-E927-2146-B3EE-96FB35B59E5D}">
      <dsp:nvSpPr>
        <dsp:cNvPr id="0" name=""/>
        <dsp:cNvSpPr/>
      </dsp:nvSpPr>
      <dsp:spPr>
        <a:xfrm>
          <a:off x="1050137" y="3191190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8CF8B-7BE8-4740-A6DC-20072FC5F16B}">
      <dsp:nvSpPr>
        <dsp:cNvPr id="0" name=""/>
        <dsp:cNvSpPr/>
      </dsp:nvSpPr>
      <dsp:spPr>
        <a:xfrm>
          <a:off x="2638348" y="2045667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rgbClr val="242424"/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Danny </a:t>
          </a:r>
          <a:r>
            <a:rPr lang="es-ES" sz="2300" kern="1200" dirty="0" err="1"/>
            <a:t>Cuichán</a:t>
          </a:r>
          <a:endParaRPr lang="es-ES" sz="2300" kern="1200" dirty="0"/>
        </a:p>
      </dsp:txBody>
      <dsp:txXfrm>
        <a:off x="2875786" y="2249551"/>
        <a:ext cx="1058064" cy="908545"/>
      </dsp:txXfrm>
    </dsp:sp>
    <dsp:sp modelId="{DFBA97A7-E1F0-2A45-9964-0BA37C39BC57}">
      <dsp:nvSpPr>
        <dsp:cNvPr id="0" name=""/>
        <dsp:cNvSpPr/>
      </dsp:nvSpPr>
      <dsp:spPr>
        <a:xfrm>
          <a:off x="3693363" y="3183985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10F91-C1D8-6447-AA86-946BE47D2C73}">
      <dsp:nvSpPr>
        <dsp:cNvPr id="0" name=""/>
        <dsp:cNvSpPr/>
      </dsp:nvSpPr>
      <dsp:spPr>
        <a:xfrm>
          <a:off x="3956710" y="2774598"/>
          <a:ext cx="1532940" cy="131631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635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E1A53-0B9A-1142-854C-0BA321B2789E}">
      <dsp:nvSpPr>
        <dsp:cNvPr id="0" name=""/>
        <dsp:cNvSpPr/>
      </dsp:nvSpPr>
      <dsp:spPr>
        <a:xfrm>
          <a:off x="3994099" y="3360285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B0C0A-69D7-5047-810C-6915C76097FE}">
      <dsp:nvSpPr>
        <dsp:cNvPr id="0" name=""/>
        <dsp:cNvSpPr/>
      </dsp:nvSpPr>
      <dsp:spPr>
        <a:xfrm>
          <a:off x="1319174" y="1322246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rgbClr val="242424"/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Alex </a:t>
          </a:r>
          <a:r>
            <a:rPr lang="es-ES" sz="2300" kern="1200" dirty="0" err="1"/>
            <a:t>Chicaiza</a:t>
          </a:r>
          <a:endParaRPr lang="es-ES" sz="2300" kern="1200" dirty="0"/>
        </a:p>
      </dsp:txBody>
      <dsp:txXfrm>
        <a:off x="1556612" y="1526130"/>
        <a:ext cx="1058064" cy="908545"/>
      </dsp:txXfrm>
    </dsp:sp>
    <dsp:sp modelId="{24E528CF-164B-BF41-A8BB-D6F820791B62}">
      <dsp:nvSpPr>
        <dsp:cNvPr id="0" name=""/>
        <dsp:cNvSpPr/>
      </dsp:nvSpPr>
      <dsp:spPr>
        <a:xfrm>
          <a:off x="2369312" y="1347250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C4A15-F1C7-2E47-B28E-D5C6A1720579}">
      <dsp:nvSpPr>
        <dsp:cNvPr id="0" name=""/>
        <dsp:cNvSpPr/>
      </dsp:nvSpPr>
      <dsp:spPr>
        <a:xfrm>
          <a:off x="2638348" y="590349"/>
          <a:ext cx="1532940" cy="131631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635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F9D6D-4A6A-B048-9D9E-4C0B7376440B}">
      <dsp:nvSpPr>
        <dsp:cNvPr id="0" name=""/>
        <dsp:cNvSpPr/>
      </dsp:nvSpPr>
      <dsp:spPr>
        <a:xfrm>
          <a:off x="2681427" y="1173493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514355-3977-BC4A-A9EC-F514AAB8873C}">
      <dsp:nvSpPr>
        <dsp:cNvPr id="0" name=""/>
        <dsp:cNvSpPr/>
      </dsp:nvSpPr>
      <dsp:spPr>
        <a:xfrm>
          <a:off x="3956710" y="1319279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rgbClr val="242424"/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David Sagñay</a:t>
          </a:r>
        </a:p>
      </dsp:txBody>
      <dsp:txXfrm>
        <a:off x="4194148" y="1523163"/>
        <a:ext cx="1058064" cy="908545"/>
      </dsp:txXfrm>
    </dsp:sp>
    <dsp:sp modelId="{ABA6856C-5EB5-7449-9CB1-653E3CE85CD4}">
      <dsp:nvSpPr>
        <dsp:cNvPr id="0" name=""/>
        <dsp:cNvSpPr/>
      </dsp:nvSpPr>
      <dsp:spPr>
        <a:xfrm>
          <a:off x="5283200" y="1902424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8BF45-2777-EB4C-8D4A-B701291B2609}">
      <dsp:nvSpPr>
        <dsp:cNvPr id="0" name=""/>
        <dsp:cNvSpPr/>
      </dsp:nvSpPr>
      <dsp:spPr>
        <a:xfrm>
          <a:off x="5275884" y="2059229"/>
          <a:ext cx="1532940" cy="131631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635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16ACC-798A-CC47-A80A-1C05EBAC9D35}">
      <dsp:nvSpPr>
        <dsp:cNvPr id="0" name=""/>
        <dsp:cNvSpPr/>
      </dsp:nvSpPr>
      <dsp:spPr>
        <a:xfrm>
          <a:off x="5574995" y="2082961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8F038-9A9A-2644-ACE3-069C87673217}">
      <dsp:nvSpPr>
        <dsp:cNvPr id="0" name=""/>
        <dsp:cNvSpPr/>
      </dsp:nvSpPr>
      <dsp:spPr>
        <a:xfrm>
          <a:off x="5275884" y="604334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rgbClr val="242424"/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Fabio Burbano</a:t>
          </a:r>
        </a:p>
      </dsp:txBody>
      <dsp:txXfrm>
        <a:off x="5513322" y="808218"/>
        <a:ext cx="1058064" cy="908545"/>
      </dsp:txXfrm>
    </dsp:sp>
    <dsp:sp modelId="{03F51124-5F8E-8242-8EE1-55012FC84CB8}">
      <dsp:nvSpPr>
        <dsp:cNvPr id="0" name=""/>
        <dsp:cNvSpPr/>
      </dsp:nvSpPr>
      <dsp:spPr>
        <a:xfrm>
          <a:off x="6602374" y="1194259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72113-CD26-FC43-B03A-0B25D6DEB2EF}">
      <dsp:nvSpPr>
        <dsp:cNvPr id="0" name=""/>
        <dsp:cNvSpPr/>
      </dsp:nvSpPr>
      <dsp:spPr>
        <a:xfrm>
          <a:off x="6595059" y="1338774"/>
          <a:ext cx="1532940" cy="131631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635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19480-444F-FF40-B771-D6D03EBB6E09}">
      <dsp:nvSpPr>
        <dsp:cNvPr id="0" name=""/>
        <dsp:cNvSpPr/>
      </dsp:nvSpPr>
      <dsp:spPr>
        <a:xfrm>
          <a:off x="6900672" y="1368016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A33A1-A242-A344-B69F-504E38980B6E}">
      <dsp:nvSpPr>
        <dsp:cNvPr id="0" name=""/>
        <dsp:cNvSpPr/>
      </dsp:nvSpPr>
      <dsp:spPr>
        <a:xfrm>
          <a:off x="6595059" y="2791550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rgbClr val="242424"/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Paúl </a:t>
          </a:r>
          <a:r>
            <a:rPr lang="es-ES" sz="2300" kern="1200" dirty="0" err="1"/>
            <a:t>Cuichán</a:t>
          </a:r>
          <a:endParaRPr lang="es-ES" sz="2300" kern="1200" dirty="0"/>
        </a:p>
      </dsp:txBody>
      <dsp:txXfrm>
        <a:off x="6832497" y="2995434"/>
        <a:ext cx="1058064" cy="908545"/>
      </dsp:txXfrm>
    </dsp:sp>
    <dsp:sp modelId="{C31DFBDB-8CDA-0043-B30B-9B0EF0FE56C1}">
      <dsp:nvSpPr>
        <dsp:cNvPr id="0" name=""/>
        <dsp:cNvSpPr/>
      </dsp:nvSpPr>
      <dsp:spPr>
        <a:xfrm>
          <a:off x="6899046" y="3944277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F3A98-F655-9A44-A887-26A101EB25F9}">
      <dsp:nvSpPr>
        <dsp:cNvPr id="0" name=""/>
        <dsp:cNvSpPr/>
      </dsp:nvSpPr>
      <dsp:spPr>
        <a:xfrm>
          <a:off x="5275884" y="3512004"/>
          <a:ext cx="1532940" cy="131631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 w="635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B6CFC-8960-9542-937F-EA2476A37010}">
      <dsp:nvSpPr>
        <dsp:cNvPr id="0" name=""/>
        <dsp:cNvSpPr/>
      </dsp:nvSpPr>
      <dsp:spPr>
        <a:xfrm>
          <a:off x="6614566" y="4089639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7A31D-AC2B-284D-B3D7-DB38CFEB3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90F074-BA20-9040-ADBF-31C551302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6EADEA-C6FB-104A-9705-DEEB4E31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E4D507-B352-BD45-BBFC-E389DE6D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2CB5D6-72DA-744F-A00D-23AF8BA2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0058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558CF-DA01-D74B-8566-7C3AB3E7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A53316-DC6C-2940-8F8B-D504D4F6E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6086B2-1E4F-BE42-9A14-3D95C0A4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A2266-1991-4549-A29A-30317503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5D5700-4223-E640-B0E4-43A1F766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363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215B1A-782B-D944-B96D-8ECD1D5E0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0B4DB0-9174-B144-A10E-FA5F87918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A7589B-513F-004B-9745-B81006D8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6F3274-5BE6-F046-A4A5-97548875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C95461-CB8C-E44A-A059-B0F9BF28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8611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5B2CB-4BD0-944D-A28A-2FFBFB8F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AE5D05-CB82-374C-A2E6-642FEB069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D86706-6E19-5D48-A40C-1BC95B9F8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5E13C-D5BC-A147-AD8C-7F46E270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B62176-E5C4-5147-AF60-5266230F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0078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4D7E3-3CFD-4145-A6F6-320416CCF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5460A9-B351-8A47-A098-4A2F1D976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52A22B-603D-2F41-9AAB-47455AB9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22F7AA-539A-B546-9F00-A6C6C9C9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E8366-84F9-3C4B-8345-A4F098CC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171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4F02A-E70B-374A-983F-B37DCA40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9B6DBE-C08F-C44C-B15A-82F8A6DA6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ABAD5F-4697-4A45-96D1-BA8F1FF67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FEEAC2-D6AE-D842-94E2-C715EE223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E7C559-765B-2149-AD9C-B9AB6161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ED1042-39E8-D14B-82C4-A0E7D9DA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48337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55868-684E-B549-AA2F-6C69A1BF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A8FDC3-1833-6B49-8BD3-178FD8D77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9957AF-60BD-2D44-AE39-9F2AA9B4E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BB0CDA0-CA36-DD4F-832F-3AAE81CA3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422F80-A75D-6542-A73F-64E3C58B0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6B58FB-118D-294F-A479-8981D252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AF35924-5B73-5B42-B489-0262AE78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71FE8E3-07A0-4546-895D-C80E0000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69258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32BC5-ACCB-3C4C-9303-2884BBBE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D58FA95-90AE-3E49-956F-20A14206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88FC05-7CAD-4F48-BE5F-4DF1DA3C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D8A452-6515-FB40-A584-AFEDF697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7879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F71165E-5C5A-214D-8E17-36D01202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6D3508-0A17-D94C-996E-B09FDAA3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A8A994-EB3C-6D43-A888-BB54E8DA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6972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45AA2-8544-454A-A7B2-2C6CDEA6E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EC04EF-9F46-084D-8F88-BC9A9D56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4F8045-257D-EB4D-BAAE-0A4A18737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8B24FC-3758-8E46-B031-837CB534F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DCDBC6-100B-EA4A-ABD2-13EEB21B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271FB1-090E-FD4C-BF22-14721466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98435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AA688-FAEC-AA41-895E-1A684D28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77CC072-E616-8F4A-BA67-B148AAEAE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071BAF-E022-544C-8B17-5FD22F21A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4B2DE4-3665-3A44-81F4-235B3F9A3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588D86-2F28-5341-B98E-359D36E98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4960E3-6A1F-D743-BD6A-886EA1A2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57804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6BF683-D190-8645-B528-A7CED14A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CCE172-E434-1B41-B32A-D42C7F3D5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C08882-CB4C-B54D-87CC-BDFD97301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6D412-2329-4624-B97B-C6C8A9616985}" type="datetimeFigureOut">
              <a:rPr lang="es-EC" smtClean="0"/>
              <a:t>11/6/2020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1036EF-2485-824B-A5C1-E7AA243C6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71FE5C-86BB-E440-8153-D4FCC01E2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141F3-9177-4378-89E2-7EB6F6018A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6413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DUfNLg28d3M?feature=oembed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54" y="2445854"/>
            <a:ext cx="1966292" cy="196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8191273-8805-3F4A-8649-3C164D595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6" b="8894"/>
          <a:stretch/>
        </p:blipFill>
        <p:spPr>
          <a:xfrm>
            <a:off x="-70043" y="-109728"/>
            <a:ext cx="12335195" cy="6986016"/>
          </a:xfrm>
          <a:prstGeom prst="rect">
            <a:avLst/>
          </a:prstGeom>
        </p:spPr>
      </p:pic>
      <p:sp>
        <p:nvSpPr>
          <p:cNvPr id="6" name="Forma libre 5">
            <a:extLst>
              <a:ext uri="{FF2B5EF4-FFF2-40B4-BE49-F238E27FC236}">
                <a16:creationId xmlns:a16="http://schemas.microsoft.com/office/drawing/2014/main" id="{6F9EB088-CE11-3C47-A53F-36F942E0AC18}"/>
              </a:ext>
            </a:extLst>
          </p:cNvPr>
          <p:cNvSpPr/>
          <p:nvPr/>
        </p:nvSpPr>
        <p:spPr>
          <a:xfrm>
            <a:off x="3490623" y="1871330"/>
            <a:ext cx="4792140" cy="2934586"/>
          </a:xfrm>
          <a:custGeom>
            <a:avLst/>
            <a:gdLst>
              <a:gd name="connsiteX0" fmla="*/ 0 w 4763386"/>
              <a:gd name="connsiteY0" fmla="*/ 0 h 2934586"/>
              <a:gd name="connsiteX1" fmla="*/ 4763386 w 4763386"/>
              <a:gd name="connsiteY1" fmla="*/ 0 h 2934586"/>
              <a:gd name="connsiteX2" fmla="*/ 4720856 w 4763386"/>
              <a:gd name="connsiteY2" fmla="*/ 2892056 h 2934586"/>
              <a:gd name="connsiteX3" fmla="*/ 21265 w 4763386"/>
              <a:gd name="connsiteY3" fmla="*/ 2934586 h 2934586"/>
              <a:gd name="connsiteX4" fmla="*/ 0 w 4763386"/>
              <a:gd name="connsiteY4" fmla="*/ 0 h 293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3386" h="2934586">
                <a:moveTo>
                  <a:pt x="0" y="0"/>
                </a:moveTo>
                <a:lnTo>
                  <a:pt x="4763386" y="0"/>
                </a:lnTo>
                <a:lnTo>
                  <a:pt x="4720856" y="2892056"/>
                </a:lnTo>
                <a:lnTo>
                  <a:pt x="21265" y="2934586"/>
                </a:lnTo>
                <a:cubicBezTo>
                  <a:pt x="17721" y="1959935"/>
                  <a:pt x="14176" y="985284"/>
                  <a:pt x="0" y="0"/>
                </a:cubicBezTo>
                <a:close/>
              </a:path>
            </a:pathLst>
          </a:custGeom>
          <a:solidFill>
            <a:srgbClr val="FF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CE5336-042C-1646-BCB4-00BE37B3FA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41" y="1912470"/>
            <a:ext cx="228696" cy="297976"/>
          </a:xfrm>
          <a:prstGeom prst="rect">
            <a:avLst/>
          </a:prstGeom>
        </p:spPr>
      </p:pic>
      <p:sp>
        <p:nvSpPr>
          <p:cNvPr id="7" name="Forma libre 6">
            <a:extLst>
              <a:ext uri="{FF2B5EF4-FFF2-40B4-BE49-F238E27FC236}">
                <a16:creationId xmlns:a16="http://schemas.microsoft.com/office/drawing/2014/main" id="{F43555DF-A3A1-044C-B3B6-446BCB9EF553}"/>
              </a:ext>
            </a:extLst>
          </p:cNvPr>
          <p:cNvSpPr/>
          <p:nvPr/>
        </p:nvSpPr>
        <p:spPr>
          <a:xfrm>
            <a:off x="3456320" y="4019980"/>
            <a:ext cx="4889500" cy="825500"/>
          </a:xfrm>
          <a:custGeom>
            <a:avLst/>
            <a:gdLst>
              <a:gd name="connsiteX0" fmla="*/ 12700 w 4889500"/>
              <a:gd name="connsiteY0" fmla="*/ 800100 h 825500"/>
              <a:gd name="connsiteX1" fmla="*/ 4889500 w 4889500"/>
              <a:gd name="connsiteY1" fmla="*/ 825500 h 825500"/>
              <a:gd name="connsiteX2" fmla="*/ 4864100 w 4889500"/>
              <a:gd name="connsiteY2" fmla="*/ 0 h 825500"/>
              <a:gd name="connsiteX3" fmla="*/ 0 w 4889500"/>
              <a:gd name="connsiteY3" fmla="*/ 177800 h 825500"/>
              <a:gd name="connsiteX4" fmla="*/ 12700 w 4889500"/>
              <a:gd name="connsiteY4" fmla="*/ 8001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9500" h="825500">
                <a:moveTo>
                  <a:pt x="12700" y="800100"/>
                </a:moveTo>
                <a:lnTo>
                  <a:pt x="4889500" y="825500"/>
                </a:lnTo>
                <a:lnTo>
                  <a:pt x="4864100" y="0"/>
                </a:lnTo>
                <a:lnTo>
                  <a:pt x="0" y="177800"/>
                </a:lnTo>
                <a:lnTo>
                  <a:pt x="12700" y="800100"/>
                </a:lnTo>
                <a:close/>
              </a:path>
            </a:pathLst>
          </a:custGeom>
          <a:solidFill>
            <a:srgbClr val="0405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" t="10101" r="176" b="3657"/>
          <a:stretch/>
        </p:blipFill>
        <p:spPr>
          <a:xfrm>
            <a:off x="3456320" y="2286222"/>
            <a:ext cx="4826443" cy="22146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825" y="3870854"/>
            <a:ext cx="824422" cy="10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406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>
            <a:extLst>
              <a:ext uri="{FF2B5EF4-FFF2-40B4-BE49-F238E27FC236}">
                <a16:creationId xmlns:a16="http://schemas.microsoft.com/office/drawing/2014/main" id="{0616D8D4-575B-C642-812C-8B3CD307E553}"/>
              </a:ext>
            </a:extLst>
          </p:cNvPr>
          <p:cNvSpPr/>
          <p:nvPr/>
        </p:nvSpPr>
        <p:spPr>
          <a:xfrm>
            <a:off x="-72887" y="-63699"/>
            <a:ext cx="12390782" cy="5797411"/>
          </a:xfrm>
          <a:custGeom>
            <a:avLst/>
            <a:gdLst>
              <a:gd name="connsiteX0" fmla="*/ 26504 w 12390782"/>
              <a:gd name="connsiteY0" fmla="*/ 0 h 6493565"/>
              <a:gd name="connsiteX1" fmla="*/ 12390782 w 12390782"/>
              <a:gd name="connsiteY1" fmla="*/ 0 h 6493565"/>
              <a:gd name="connsiteX2" fmla="*/ 12351026 w 12390782"/>
              <a:gd name="connsiteY2" fmla="*/ 6493565 h 6493565"/>
              <a:gd name="connsiteX3" fmla="*/ 0 w 12390782"/>
              <a:gd name="connsiteY3" fmla="*/ 4956313 h 6493565"/>
              <a:gd name="connsiteX4" fmla="*/ 26504 w 12390782"/>
              <a:gd name="connsiteY4" fmla="*/ 0 h 649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0782" h="6493565">
                <a:moveTo>
                  <a:pt x="26504" y="0"/>
                </a:moveTo>
                <a:lnTo>
                  <a:pt x="12390782" y="0"/>
                </a:lnTo>
                <a:lnTo>
                  <a:pt x="12351026" y="6493565"/>
                </a:lnTo>
                <a:lnTo>
                  <a:pt x="0" y="4956313"/>
                </a:lnTo>
                <a:lnTo>
                  <a:pt x="26504" y="0"/>
                </a:lnTo>
                <a:close/>
              </a:path>
            </a:pathLst>
          </a:custGeom>
          <a:solidFill>
            <a:srgbClr val="FF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4DB0581-2208-F140-A2A7-CDEF96CBF2C9}"/>
              </a:ext>
            </a:extLst>
          </p:cNvPr>
          <p:cNvSpPr txBox="1">
            <a:spLocks/>
          </p:cNvSpPr>
          <p:nvPr/>
        </p:nvSpPr>
        <p:spPr>
          <a:xfrm>
            <a:off x="4270927" y="2199722"/>
            <a:ext cx="3843455" cy="12292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6600" dirty="0">
                <a:solidFill>
                  <a:srgbClr val="EAD9B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GG-EAT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E3D55D8-BF12-6F4F-86CE-3583922AA7C4}"/>
              </a:ext>
            </a:extLst>
          </p:cNvPr>
          <p:cNvSpPr txBox="1">
            <a:spLocks/>
          </p:cNvSpPr>
          <p:nvPr/>
        </p:nvSpPr>
        <p:spPr>
          <a:xfrm>
            <a:off x="423745" y="18866"/>
            <a:ext cx="1193800" cy="4101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QUITO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3DC1D47-4C47-D04B-B423-7529EA7BC84F}"/>
              </a:ext>
            </a:extLst>
          </p:cNvPr>
          <p:cNvSpPr txBox="1">
            <a:spLocks/>
          </p:cNvSpPr>
          <p:nvPr/>
        </p:nvSpPr>
        <p:spPr>
          <a:xfrm>
            <a:off x="10932729" y="-29174"/>
            <a:ext cx="1193800" cy="4101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0035B06-D52A-B34C-9971-0A21A6E01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82" y="1069423"/>
            <a:ext cx="4059446" cy="5749924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C6548AB2-4168-3142-8055-D97DB65400A8}"/>
              </a:ext>
            </a:extLst>
          </p:cNvPr>
          <p:cNvSpPr txBox="1">
            <a:spLocks/>
          </p:cNvSpPr>
          <p:nvPr/>
        </p:nvSpPr>
        <p:spPr>
          <a:xfrm>
            <a:off x="4449592" y="3165280"/>
            <a:ext cx="3690189" cy="4101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1100" b="1" spc="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sistema PARA predicción de comida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C2D5A18-E1EE-BE49-8DD7-34B21E9886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832" y="2484290"/>
            <a:ext cx="867084" cy="112975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E2D4442-3FE7-AD44-B827-22FB8383AC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376">
            <a:off x="-133575" y="3808846"/>
            <a:ext cx="3196254" cy="239842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93595ED-6076-584E-8D23-C3C21A018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80" y="1909323"/>
            <a:ext cx="2240620" cy="40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8F5178D-E208-FA42-AF67-BF921779F9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8"/>
          <a:stretch/>
        </p:blipFill>
        <p:spPr>
          <a:xfrm>
            <a:off x="-85725" y="-14288"/>
            <a:ext cx="12292013" cy="6972301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F6ED2B8E-796C-A744-8233-EC355ED1F1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645915"/>
              </p:ext>
            </p:extLst>
          </p:nvPr>
        </p:nvGraphicFramePr>
        <p:xfrm>
          <a:off x="6854433" y="628859"/>
          <a:ext cx="3168470" cy="2772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Paralelogramo 17">
            <a:extLst>
              <a:ext uri="{FF2B5EF4-FFF2-40B4-BE49-F238E27FC236}">
                <a16:creationId xmlns:a16="http://schemas.microsoft.com/office/drawing/2014/main" id="{B2A15DE4-2DBF-6B48-88E1-8B4265339E58}"/>
              </a:ext>
            </a:extLst>
          </p:cNvPr>
          <p:cNvSpPr/>
          <p:nvPr/>
        </p:nvSpPr>
        <p:spPr>
          <a:xfrm>
            <a:off x="5772882" y="4044932"/>
            <a:ext cx="5761391" cy="1829235"/>
          </a:xfrm>
          <a:prstGeom prst="parallelogram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57302" y="4218479"/>
            <a:ext cx="5048209" cy="1385887"/>
          </a:xfrm>
        </p:spPr>
        <p:txBody>
          <a:bodyPr>
            <a:noAutofit/>
          </a:bodyPr>
          <a:lstStyle/>
          <a:p>
            <a:pPr algn="ctr"/>
            <a:r>
              <a:rPr lang="es-EC" sz="4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¿Tienes hambre y </a:t>
            </a:r>
            <a:r>
              <a:rPr lang="es-EC" sz="4400" dirty="0">
                <a:solidFill>
                  <a:srgbClr val="FF2C5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sabes</a:t>
            </a:r>
            <a:r>
              <a:rPr lang="es-EC" sz="4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donde ir?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62" y="1804080"/>
            <a:ext cx="486478" cy="63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9504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CADD21D-4CA1-E545-A4EF-EA2A9D127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6"/>
          <a:stretch/>
        </p:blipFill>
        <p:spPr>
          <a:xfrm>
            <a:off x="3107726" y="0"/>
            <a:ext cx="9249373" cy="698263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796509B-094C-C244-B2DD-BF5300B1B863}"/>
              </a:ext>
            </a:extLst>
          </p:cNvPr>
          <p:cNvSpPr txBox="1">
            <a:spLocks/>
          </p:cNvSpPr>
          <p:nvPr/>
        </p:nvSpPr>
        <p:spPr>
          <a:xfrm>
            <a:off x="0" y="792811"/>
            <a:ext cx="3690189" cy="4101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1100" b="1" spc="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PROYECTO GG EAT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078A59E-403F-8B4E-B639-0E242142DABF}"/>
              </a:ext>
            </a:extLst>
          </p:cNvPr>
          <p:cNvSpPr txBox="1">
            <a:spLocks/>
          </p:cNvSpPr>
          <p:nvPr/>
        </p:nvSpPr>
        <p:spPr>
          <a:xfrm>
            <a:off x="802357" y="1139431"/>
            <a:ext cx="7728253" cy="12325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4000" spc="300" dirty="0">
                <a:solidFill>
                  <a:srgbClr val="FF2C5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Comunidad</a:t>
            </a:r>
          </a:p>
          <a:p>
            <a:r>
              <a:rPr lang="es-EC" sz="4000" spc="300" dirty="0">
                <a:solidFill>
                  <a:srgbClr val="FF2C5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saturdays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E8DDDE0-41DA-0347-8B77-1742CDA0B9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148" y="2211575"/>
            <a:ext cx="457272" cy="5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650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269C3AA-3DC7-7A4A-AC8A-5B96EC709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4629" r="9195" b="18026"/>
          <a:stretch/>
        </p:blipFill>
        <p:spPr>
          <a:xfrm flipH="1">
            <a:off x="-54864" y="-182100"/>
            <a:ext cx="12399264" cy="704162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A7E47F1-FEE5-3B4F-9589-E671816A9067}"/>
              </a:ext>
            </a:extLst>
          </p:cNvPr>
          <p:cNvSpPr/>
          <p:nvPr/>
        </p:nvSpPr>
        <p:spPr>
          <a:xfrm>
            <a:off x="8558784" y="-182100"/>
            <a:ext cx="3785616" cy="7186404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9E90546-2990-2347-B230-FB6DED8E5D61}"/>
              </a:ext>
            </a:extLst>
          </p:cNvPr>
          <p:cNvSpPr txBox="1">
            <a:spLocks/>
          </p:cNvSpPr>
          <p:nvPr/>
        </p:nvSpPr>
        <p:spPr>
          <a:xfrm>
            <a:off x="8225693" y="1970522"/>
            <a:ext cx="4451797" cy="22042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4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Venimos a </a:t>
            </a:r>
            <a:r>
              <a:rPr lang="es-EC" sz="4800" dirty="0">
                <a:solidFill>
                  <a:srgbClr val="FF2C5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ayudarte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48" y="4793711"/>
            <a:ext cx="734271" cy="956705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863594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750CCEA-6BF6-984A-96A7-694F430D0F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0"/>
          <a:stretch/>
        </p:blipFill>
        <p:spPr>
          <a:xfrm>
            <a:off x="-128016" y="-128016"/>
            <a:ext cx="12339019" cy="70774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A48A38-64F5-FE4A-97C5-252DEDDA61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46" y="528828"/>
            <a:ext cx="706374" cy="8556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EBA4F6-6D80-F245-8804-CB8C8CDB55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19" y="260164"/>
            <a:ext cx="706374" cy="8556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6F7527F-C8CE-C440-B0ED-25D6BAA964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72" y="106680"/>
            <a:ext cx="706374" cy="8556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FC1EC4A-9B15-774D-A5EB-CF4DD5846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" y="1949411"/>
            <a:ext cx="706374" cy="85560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24F74E8-8463-1A44-969A-58866C43CF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89" y="1949411"/>
            <a:ext cx="706374" cy="8556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E4E2C28-F4DF-4A45-B774-4D9BABAF2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30" y="4021621"/>
            <a:ext cx="706374" cy="85560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61D132A-35D4-6C49-9A89-5B595A624E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04" y="3844837"/>
            <a:ext cx="706374" cy="85560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BC4A1D7-6815-1A48-B6DB-2D2BC15209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42" y="5238223"/>
            <a:ext cx="706374" cy="85560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2CC9DCC-FCC6-4243-A1F9-E03317CAC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99" y="5489243"/>
            <a:ext cx="706374" cy="85560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85B5EA0-3C46-F349-A51A-11899AB5A3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52" y="3487791"/>
            <a:ext cx="706374" cy="85560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51804C4-8BFD-8F4D-A258-AD146DC1D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62" y="2362629"/>
            <a:ext cx="706374" cy="85560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667803D-04BD-D444-875B-9C7A563D49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968" y="2000765"/>
            <a:ext cx="706374" cy="85560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A800F7E-6789-E84C-9EA5-2031972E5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14" y="1580505"/>
            <a:ext cx="706374" cy="85560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C3EC9A6-B46C-2147-938D-5AF75C4FB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61" y="2000765"/>
            <a:ext cx="706374" cy="85560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0C413A8-7DE0-5A4F-9D9A-32D05DFD2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185" y="3512809"/>
            <a:ext cx="706374" cy="85560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748F697-2769-4F4B-876D-0C7BF22E98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734" y="2982908"/>
            <a:ext cx="706374" cy="855608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F2A2A193-6ABA-5547-94B4-1146573C7507}"/>
              </a:ext>
            </a:extLst>
          </p:cNvPr>
          <p:cNvSpPr/>
          <p:nvPr/>
        </p:nvSpPr>
        <p:spPr>
          <a:xfrm>
            <a:off x="-132188" y="-310896"/>
            <a:ext cx="2683250" cy="7479792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642F655B-C075-3C45-BEEE-66677C13EF60}"/>
              </a:ext>
            </a:extLst>
          </p:cNvPr>
          <p:cNvSpPr txBox="1">
            <a:spLocks/>
          </p:cNvSpPr>
          <p:nvPr/>
        </p:nvSpPr>
        <p:spPr>
          <a:xfrm>
            <a:off x="-1283510" y="3172377"/>
            <a:ext cx="5048209" cy="1385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4400" dirty="0">
                <a:solidFill>
                  <a:srgbClr val="FF2C5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Encuentra</a:t>
            </a:r>
          </a:p>
          <a:p>
            <a:pPr algn="ctr"/>
            <a:r>
              <a:rPr lang="es-EC" sz="4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mejor</a:t>
            </a:r>
          </a:p>
          <a:p>
            <a:pPr algn="ctr"/>
            <a:r>
              <a:rPr lang="es-EC" sz="4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opción.</a:t>
            </a:r>
          </a:p>
        </p:txBody>
      </p:sp>
    </p:spTree>
    <p:extLst>
      <p:ext uri="{BB962C8B-B14F-4D97-AF65-F5344CB8AC3E}">
        <p14:creationId xmlns:p14="http://schemas.microsoft.com/office/powerpoint/2010/main" val="112102909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B05CB72-2609-8044-8EE7-DC571C4613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8"/>
          <a:stretch/>
        </p:blipFill>
        <p:spPr>
          <a:xfrm>
            <a:off x="-18288" y="-128016"/>
            <a:ext cx="12293983" cy="702152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F206AC1-FE68-4A4F-8902-7EFDDCAB4C81}"/>
              </a:ext>
            </a:extLst>
          </p:cNvPr>
          <p:cNvSpPr/>
          <p:nvPr/>
        </p:nvSpPr>
        <p:spPr>
          <a:xfrm>
            <a:off x="-90458" y="5522976"/>
            <a:ext cx="12581162" cy="1370528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68880" y="4882896"/>
            <a:ext cx="7775835" cy="1737360"/>
          </a:xfrm>
        </p:spPr>
        <p:txBody>
          <a:bodyPr>
            <a:noAutofit/>
          </a:bodyPr>
          <a:lstStyle/>
          <a:p>
            <a:pPr algn="ctr"/>
            <a:r>
              <a:rPr lang="es-EC" sz="5400" dirty="0">
                <a:solidFill>
                  <a:schemeClr val="bg1"/>
                </a:solidFill>
              </a:rPr>
              <a:t>El lugar </a:t>
            </a:r>
            <a:r>
              <a:rPr lang="es-EC" sz="5400" dirty="0">
                <a:solidFill>
                  <a:srgbClr val="FF2C55"/>
                </a:solidFill>
              </a:rPr>
              <a:t>correcto</a:t>
            </a:r>
            <a:r>
              <a:rPr lang="es-EC" sz="5400" dirty="0">
                <a:solidFill>
                  <a:schemeClr val="bg1"/>
                </a:solidFill>
              </a:rPr>
              <a:t> PARA TI !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794" y="38637"/>
            <a:ext cx="721316" cy="9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72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>
            <a:extLst>
              <a:ext uri="{FF2B5EF4-FFF2-40B4-BE49-F238E27FC236}">
                <a16:creationId xmlns:a16="http://schemas.microsoft.com/office/drawing/2014/main" id="{7357F80E-3EB9-5F4C-986D-9F58ED798E06}"/>
              </a:ext>
            </a:extLst>
          </p:cNvPr>
          <p:cNvSpPr/>
          <p:nvPr/>
        </p:nvSpPr>
        <p:spPr>
          <a:xfrm flipV="1">
            <a:off x="-72887" y="3090672"/>
            <a:ext cx="12390782" cy="3811698"/>
          </a:xfrm>
          <a:custGeom>
            <a:avLst/>
            <a:gdLst>
              <a:gd name="connsiteX0" fmla="*/ 26504 w 12390782"/>
              <a:gd name="connsiteY0" fmla="*/ 0 h 6493565"/>
              <a:gd name="connsiteX1" fmla="*/ 12390782 w 12390782"/>
              <a:gd name="connsiteY1" fmla="*/ 0 h 6493565"/>
              <a:gd name="connsiteX2" fmla="*/ 12351026 w 12390782"/>
              <a:gd name="connsiteY2" fmla="*/ 6493565 h 6493565"/>
              <a:gd name="connsiteX3" fmla="*/ 0 w 12390782"/>
              <a:gd name="connsiteY3" fmla="*/ 4956313 h 6493565"/>
              <a:gd name="connsiteX4" fmla="*/ 26504 w 12390782"/>
              <a:gd name="connsiteY4" fmla="*/ 0 h 649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0782" h="6493565">
                <a:moveTo>
                  <a:pt x="26504" y="0"/>
                </a:moveTo>
                <a:lnTo>
                  <a:pt x="12390782" y="0"/>
                </a:lnTo>
                <a:lnTo>
                  <a:pt x="12351026" y="6493565"/>
                </a:lnTo>
                <a:lnTo>
                  <a:pt x="0" y="4956313"/>
                </a:lnTo>
                <a:lnTo>
                  <a:pt x="26504" y="0"/>
                </a:lnTo>
                <a:close/>
              </a:path>
            </a:pathLst>
          </a:custGeom>
          <a:solidFill>
            <a:srgbClr val="FF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59017" y="4438862"/>
            <a:ext cx="4365938" cy="623724"/>
          </a:xfrm>
        </p:spPr>
        <p:txBody>
          <a:bodyPr>
            <a:noAutofit/>
          </a:bodyPr>
          <a:lstStyle/>
          <a:p>
            <a:pPr algn="ctr"/>
            <a:r>
              <a:rPr lang="es-EC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¡Utiliza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1177506-9D22-ED4E-AB21-3B37775F145D}"/>
              </a:ext>
            </a:extLst>
          </p:cNvPr>
          <p:cNvSpPr/>
          <p:nvPr/>
        </p:nvSpPr>
        <p:spPr>
          <a:xfrm>
            <a:off x="9003872" y="6320132"/>
            <a:ext cx="307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conoce todos sus beneficios!</a:t>
            </a:r>
            <a:endParaRPr lang="es-ES_tradn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05DF53-12B1-1F41-A2B7-E849DE5826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444" y="5099162"/>
            <a:ext cx="867084" cy="1129752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323F4981-C662-AD47-8910-D360AD39D9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4282744"/>
              </p:ext>
            </p:extLst>
          </p:nvPr>
        </p:nvGraphicFramePr>
        <p:xfrm>
          <a:off x="875872" y="2453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790178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>
            <a:extLst>
              <a:ext uri="{FF2B5EF4-FFF2-40B4-BE49-F238E27FC236}">
                <a16:creationId xmlns:a16="http://schemas.microsoft.com/office/drawing/2014/main" id="{7357F80E-3EB9-5F4C-986D-9F58ED798E06}"/>
              </a:ext>
            </a:extLst>
          </p:cNvPr>
          <p:cNvSpPr/>
          <p:nvPr/>
        </p:nvSpPr>
        <p:spPr>
          <a:xfrm flipV="1">
            <a:off x="-72887" y="3090672"/>
            <a:ext cx="12390782" cy="3811698"/>
          </a:xfrm>
          <a:custGeom>
            <a:avLst/>
            <a:gdLst>
              <a:gd name="connsiteX0" fmla="*/ 26504 w 12390782"/>
              <a:gd name="connsiteY0" fmla="*/ 0 h 6493565"/>
              <a:gd name="connsiteX1" fmla="*/ 12390782 w 12390782"/>
              <a:gd name="connsiteY1" fmla="*/ 0 h 6493565"/>
              <a:gd name="connsiteX2" fmla="*/ 12351026 w 12390782"/>
              <a:gd name="connsiteY2" fmla="*/ 6493565 h 6493565"/>
              <a:gd name="connsiteX3" fmla="*/ 0 w 12390782"/>
              <a:gd name="connsiteY3" fmla="*/ 4956313 h 6493565"/>
              <a:gd name="connsiteX4" fmla="*/ 26504 w 12390782"/>
              <a:gd name="connsiteY4" fmla="*/ 0 h 649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0782" h="6493565">
                <a:moveTo>
                  <a:pt x="26504" y="0"/>
                </a:moveTo>
                <a:lnTo>
                  <a:pt x="12390782" y="0"/>
                </a:lnTo>
                <a:lnTo>
                  <a:pt x="12351026" y="6493565"/>
                </a:lnTo>
                <a:lnTo>
                  <a:pt x="0" y="4956313"/>
                </a:lnTo>
                <a:lnTo>
                  <a:pt x="26504" y="0"/>
                </a:lnTo>
                <a:close/>
              </a:path>
            </a:pathLst>
          </a:custGeom>
          <a:solidFill>
            <a:srgbClr val="FF2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59017" y="4438862"/>
            <a:ext cx="4365938" cy="623724"/>
          </a:xfrm>
        </p:spPr>
        <p:txBody>
          <a:bodyPr>
            <a:noAutofit/>
          </a:bodyPr>
          <a:lstStyle/>
          <a:p>
            <a:pPr algn="ctr"/>
            <a:r>
              <a:rPr lang="es-EC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¡Utiliza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1177506-9D22-ED4E-AB21-3B37775F145D}"/>
              </a:ext>
            </a:extLst>
          </p:cNvPr>
          <p:cNvSpPr/>
          <p:nvPr/>
        </p:nvSpPr>
        <p:spPr>
          <a:xfrm>
            <a:off x="9003872" y="6320132"/>
            <a:ext cx="307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conoce todos sus beneficios!</a:t>
            </a:r>
            <a:endParaRPr lang="es-ES_tradn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05DF53-12B1-1F41-A2B7-E849DE5826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444" y="5099162"/>
            <a:ext cx="867084" cy="1129752"/>
          </a:xfrm>
          <a:prstGeom prst="rect">
            <a:avLst/>
          </a:prstGeom>
        </p:spPr>
      </p:pic>
      <p:pic>
        <p:nvPicPr>
          <p:cNvPr id="5" name="Elementos multimedia en línea 4" title="GG EAT - Ejemplo de Uso">
            <a:hlinkClick r:id="" action="ppaction://media"/>
            <a:extLst>
              <a:ext uri="{FF2B5EF4-FFF2-40B4-BE49-F238E27FC236}">
                <a16:creationId xmlns:a16="http://schemas.microsoft.com/office/drawing/2014/main" id="{07A6BF57-975A-4D80-8B45-1E99FF37B8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8679" y="589255"/>
            <a:ext cx="9439923" cy="55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04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73</Words>
  <Application>Microsoft Office PowerPoint</Application>
  <PresentationFormat>Panorámica</PresentationFormat>
  <Paragraphs>29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¿Tienes hambre y no sabes a donde ir? </vt:lpstr>
      <vt:lpstr>Presentación de PowerPoint</vt:lpstr>
      <vt:lpstr>Presentación de PowerPoint</vt:lpstr>
      <vt:lpstr>Presentación de PowerPoint</vt:lpstr>
      <vt:lpstr>El lugar correcto PARA TI !</vt:lpstr>
      <vt:lpstr>¡Utiliza</vt:lpstr>
      <vt:lpstr>¡Utiliza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FABIO RENATO BURBANO V.</dc:creator>
  <cp:lastModifiedBy>Alex Chicaiza</cp:lastModifiedBy>
  <cp:revision>62</cp:revision>
  <dcterms:created xsi:type="dcterms:W3CDTF">2020-06-05T00:07:09Z</dcterms:created>
  <dcterms:modified xsi:type="dcterms:W3CDTF">2020-06-12T03:28:36Z</dcterms:modified>
</cp:coreProperties>
</file>